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2" r:id="rId6"/>
    <p:sldId id="257" r:id="rId7"/>
    <p:sldId id="261" r:id="rId8"/>
    <p:sldId id="264" r:id="rId9"/>
    <p:sldId id="269" r:id="rId10"/>
    <p:sldId id="268" r:id="rId11"/>
    <p:sldId id="263" r:id="rId12"/>
    <p:sldId id="267" r:id="rId13"/>
    <p:sldId id="265" r:id="rId14"/>
    <p:sldId id="266" r:id="rId15"/>
    <p:sldId id="272" r:id="rId16"/>
    <p:sldId id="271" r:id="rId17"/>
    <p:sldId id="278" r:id="rId18"/>
    <p:sldId id="273" r:id="rId19"/>
    <p:sldId id="270" r:id="rId20"/>
    <p:sldId id="274" r:id="rId21"/>
    <p:sldId id="277" r:id="rId22"/>
    <p:sldId id="275" r:id="rId23"/>
    <p:sldId id="276" r:id="rId24"/>
    <p:sldId id="279" r:id="rId25"/>
    <p:sldId id="280" r:id="rId2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BDC"/>
    <a:srgbClr val="2D2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94"/>
  </p:normalViewPr>
  <p:slideViewPr>
    <p:cSldViewPr>
      <p:cViewPr varScale="1">
        <p:scale>
          <a:sx n="73" d="100"/>
          <a:sy n="73" d="100"/>
        </p:scale>
        <p:origin x="1312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95F1F-643D-B34F-9CE1-061B4C1BCCAF}" type="datetimeFigureOut">
              <a:rPr lang="en-US" smtClean="0"/>
              <a:t>6/13/22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49825-7776-F34B-8E73-8878CDFB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38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49825-7776-F34B-8E73-8878CDFBE1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7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rgbClr val="2D2D2C"/>
                </a:solidFill>
                <a:latin typeface="Inter"/>
                <a:cs typeface="Inte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800" b="0" i="0">
                <a:solidFill>
                  <a:srgbClr val="2D2D2C"/>
                </a:solidFill>
                <a:latin typeface="Inter"/>
                <a:cs typeface="Inte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rgbClr val="2D2D2C"/>
                </a:solidFill>
                <a:latin typeface="Inter"/>
                <a:cs typeface="Inte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rgbClr val="2D2D2C"/>
                </a:solidFill>
                <a:latin typeface="Inter"/>
                <a:cs typeface="Inte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BE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82048" y="563464"/>
            <a:ext cx="17540003" cy="1056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50" b="0" i="0">
                <a:solidFill>
                  <a:srgbClr val="2D2D2C"/>
                </a:solidFill>
                <a:latin typeface="Inter"/>
                <a:cs typeface="Inte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34260" y="2219093"/>
            <a:ext cx="12835579" cy="2284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800" b="0" i="0">
                <a:solidFill>
                  <a:srgbClr val="2D2D2C"/>
                </a:solidFill>
                <a:latin typeface="Inter"/>
                <a:cs typeface="Inte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" TargetMode="External"/><Relationship Id="rId2" Type="http://schemas.openxmlformats.org/officeDocument/2006/relationships/hyperlink" Target="mailto:your@e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4200" y="2355000"/>
            <a:ext cx="9485524" cy="3998915"/>
          </a:xfrm>
          <a:prstGeom prst="rect">
            <a:avLst/>
          </a:prstGeom>
        </p:spPr>
        <p:txBody>
          <a:bodyPr vert="horz" wrap="square" lIns="0" tIns="628650" rIns="0" bIns="0" rtlCol="0">
            <a:spAutoFit/>
          </a:bodyPr>
          <a:lstStyle/>
          <a:p>
            <a:pPr marL="12700" marR="5080">
              <a:lnSpc>
                <a:spcPct val="72800"/>
              </a:lnSpc>
              <a:spcBef>
                <a:spcPts val="4950"/>
              </a:spcBef>
            </a:pPr>
            <a:r>
              <a:rPr sz="14800" spc="-10" dirty="0">
                <a:solidFill>
                  <a:srgbClr val="2D2D2C"/>
                </a:solidFill>
                <a:latin typeface="Inter"/>
                <a:cs typeface="Inter"/>
              </a:rPr>
              <a:t>Business Project</a:t>
            </a:r>
            <a:endParaRPr sz="14800" dirty="0">
              <a:latin typeface="Inter"/>
              <a:cs typeface="Inter"/>
            </a:endParaRPr>
          </a:p>
        </p:txBody>
      </p:sp>
      <p:pic>
        <p:nvPicPr>
          <p:cNvPr id="3" name="object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1" b="37481"/>
          <a:stretch/>
        </p:blipFill>
        <p:spPr>
          <a:xfrm>
            <a:off x="1285772" y="6743972"/>
            <a:ext cx="17523026" cy="361151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914614" y="3585138"/>
            <a:ext cx="1879600" cy="1875155"/>
            <a:chOff x="16914614" y="3585138"/>
            <a:chExt cx="1879600" cy="1875155"/>
          </a:xfrm>
        </p:grpSpPr>
        <p:sp>
          <p:nvSpPr>
            <p:cNvPr id="5" name="object 5"/>
            <p:cNvSpPr/>
            <p:nvPr/>
          </p:nvSpPr>
          <p:spPr>
            <a:xfrm>
              <a:off x="16925084" y="3595609"/>
              <a:ext cx="1854200" cy="1854200"/>
            </a:xfrm>
            <a:custGeom>
              <a:avLst/>
              <a:gdLst/>
              <a:ahLst/>
              <a:cxnLst/>
              <a:rect l="l" t="t" r="r" b="b"/>
              <a:pathLst>
                <a:path w="1854200" h="1854200">
                  <a:moveTo>
                    <a:pt x="1853943" y="926966"/>
                  </a:moveTo>
                  <a:lnTo>
                    <a:pt x="1852737" y="974668"/>
                  </a:lnTo>
                  <a:lnTo>
                    <a:pt x="1849157" y="1021744"/>
                  </a:lnTo>
                  <a:lnTo>
                    <a:pt x="1843262" y="1068135"/>
                  </a:lnTo>
                  <a:lnTo>
                    <a:pt x="1835111" y="1113783"/>
                  </a:lnTo>
                  <a:lnTo>
                    <a:pt x="1824760" y="1158631"/>
                  </a:lnTo>
                  <a:lnTo>
                    <a:pt x="1812269" y="1202619"/>
                  </a:lnTo>
                  <a:lnTo>
                    <a:pt x="1797695" y="1245690"/>
                  </a:lnTo>
                  <a:lnTo>
                    <a:pt x="1781098" y="1287785"/>
                  </a:lnTo>
                  <a:lnTo>
                    <a:pt x="1762535" y="1328846"/>
                  </a:lnTo>
                  <a:lnTo>
                    <a:pt x="1742064" y="1368815"/>
                  </a:lnTo>
                  <a:lnTo>
                    <a:pt x="1719744" y="1407633"/>
                  </a:lnTo>
                  <a:lnTo>
                    <a:pt x="1695633" y="1445243"/>
                  </a:lnTo>
                  <a:lnTo>
                    <a:pt x="1669789" y="1481586"/>
                  </a:lnTo>
                  <a:lnTo>
                    <a:pt x="1642270" y="1516604"/>
                  </a:lnTo>
                  <a:lnTo>
                    <a:pt x="1613135" y="1550239"/>
                  </a:lnTo>
                  <a:lnTo>
                    <a:pt x="1582442" y="1582432"/>
                  </a:lnTo>
                  <a:lnTo>
                    <a:pt x="1550249" y="1613125"/>
                  </a:lnTo>
                  <a:lnTo>
                    <a:pt x="1516615" y="1642260"/>
                  </a:lnTo>
                  <a:lnTo>
                    <a:pt x="1481597" y="1669778"/>
                  </a:lnTo>
                  <a:lnTo>
                    <a:pt x="1445254" y="1695622"/>
                  </a:lnTo>
                  <a:lnTo>
                    <a:pt x="1407644" y="1719733"/>
                  </a:lnTo>
                  <a:lnTo>
                    <a:pt x="1368825" y="1742053"/>
                  </a:lnTo>
                  <a:lnTo>
                    <a:pt x="1328856" y="1762524"/>
                  </a:lnTo>
                  <a:lnTo>
                    <a:pt x="1287795" y="1781087"/>
                  </a:lnTo>
                  <a:lnTo>
                    <a:pt x="1245700" y="1797685"/>
                  </a:lnTo>
                  <a:lnTo>
                    <a:pt x="1202629" y="1812258"/>
                  </a:lnTo>
                  <a:lnTo>
                    <a:pt x="1158641" y="1824749"/>
                  </a:lnTo>
                  <a:lnTo>
                    <a:pt x="1113794" y="1835100"/>
                  </a:lnTo>
                  <a:lnTo>
                    <a:pt x="1068145" y="1843252"/>
                  </a:lnTo>
                  <a:lnTo>
                    <a:pt x="1021754" y="1849147"/>
                  </a:lnTo>
                  <a:lnTo>
                    <a:pt x="974678" y="1852726"/>
                  </a:lnTo>
                  <a:lnTo>
                    <a:pt x="926977" y="1853933"/>
                  </a:lnTo>
                  <a:lnTo>
                    <a:pt x="879275" y="1852726"/>
                  </a:lnTo>
                  <a:lnTo>
                    <a:pt x="832199" y="1849147"/>
                  </a:lnTo>
                  <a:lnTo>
                    <a:pt x="785808" y="1843252"/>
                  </a:lnTo>
                  <a:lnTo>
                    <a:pt x="740159" y="1835100"/>
                  </a:lnTo>
                  <a:lnTo>
                    <a:pt x="695311" y="1824749"/>
                  </a:lnTo>
                  <a:lnTo>
                    <a:pt x="651323" y="1812258"/>
                  </a:lnTo>
                  <a:lnTo>
                    <a:pt x="608252" y="1797685"/>
                  </a:lnTo>
                  <a:lnTo>
                    <a:pt x="566156" y="1781087"/>
                  </a:lnTo>
                  <a:lnTo>
                    <a:pt x="525095" y="1762524"/>
                  </a:lnTo>
                  <a:lnTo>
                    <a:pt x="485125" y="1742053"/>
                  </a:lnTo>
                  <a:lnTo>
                    <a:pt x="446306" y="1719733"/>
                  </a:lnTo>
                  <a:lnTo>
                    <a:pt x="408696" y="1695622"/>
                  </a:lnTo>
                  <a:lnTo>
                    <a:pt x="372352" y="1669778"/>
                  </a:lnTo>
                  <a:lnTo>
                    <a:pt x="337334" y="1642260"/>
                  </a:lnTo>
                  <a:lnTo>
                    <a:pt x="303699" y="1613125"/>
                  </a:lnTo>
                  <a:lnTo>
                    <a:pt x="271506" y="1582432"/>
                  </a:lnTo>
                  <a:lnTo>
                    <a:pt x="240812" y="1550239"/>
                  </a:lnTo>
                  <a:lnTo>
                    <a:pt x="211677" y="1516604"/>
                  </a:lnTo>
                  <a:lnTo>
                    <a:pt x="184158" y="1481586"/>
                  </a:lnTo>
                  <a:lnTo>
                    <a:pt x="158313" y="1445243"/>
                  </a:lnTo>
                  <a:lnTo>
                    <a:pt x="134202" y="1407633"/>
                  </a:lnTo>
                  <a:lnTo>
                    <a:pt x="111881" y="1368815"/>
                  </a:lnTo>
                  <a:lnTo>
                    <a:pt x="91410" y="1328846"/>
                  </a:lnTo>
                  <a:lnTo>
                    <a:pt x="72846" y="1287785"/>
                  </a:lnTo>
                  <a:lnTo>
                    <a:pt x="56248" y="1245690"/>
                  </a:lnTo>
                  <a:lnTo>
                    <a:pt x="41675" y="1202619"/>
                  </a:lnTo>
                  <a:lnTo>
                    <a:pt x="29183" y="1158631"/>
                  </a:lnTo>
                  <a:lnTo>
                    <a:pt x="18832" y="1113783"/>
                  </a:lnTo>
                  <a:lnTo>
                    <a:pt x="10680" y="1068135"/>
                  </a:lnTo>
                  <a:lnTo>
                    <a:pt x="4785" y="1021744"/>
                  </a:lnTo>
                  <a:lnTo>
                    <a:pt x="1206" y="974668"/>
                  </a:lnTo>
                  <a:lnTo>
                    <a:pt x="0" y="926966"/>
                  </a:lnTo>
                  <a:lnTo>
                    <a:pt x="1206" y="879264"/>
                  </a:lnTo>
                  <a:lnTo>
                    <a:pt x="4785" y="832189"/>
                  </a:lnTo>
                  <a:lnTo>
                    <a:pt x="10680" y="785797"/>
                  </a:lnTo>
                  <a:lnTo>
                    <a:pt x="18832" y="740149"/>
                  </a:lnTo>
                  <a:lnTo>
                    <a:pt x="29183" y="695301"/>
                  </a:lnTo>
                  <a:lnTo>
                    <a:pt x="41675" y="651313"/>
                  </a:lnTo>
                  <a:lnTo>
                    <a:pt x="56248" y="608242"/>
                  </a:lnTo>
                  <a:lnTo>
                    <a:pt x="72846" y="566147"/>
                  </a:lnTo>
                  <a:lnTo>
                    <a:pt x="91410" y="525086"/>
                  </a:lnTo>
                  <a:lnTo>
                    <a:pt x="111881" y="485117"/>
                  </a:lnTo>
                  <a:lnTo>
                    <a:pt x="134202" y="446299"/>
                  </a:lnTo>
                  <a:lnTo>
                    <a:pt x="158313" y="408689"/>
                  </a:lnTo>
                  <a:lnTo>
                    <a:pt x="184158" y="372346"/>
                  </a:lnTo>
                  <a:lnTo>
                    <a:pt x="211677" y="337328"/>
                  </a:lnTo>
                  <a:lnTo>
                    <a:pt x="240812" y="303693"/>
                  </a:lnTo>
                  <a:lnTo>
                    <a:pt x="271506" y="271500"/>
                  </a:lnTo>
                  <a:lnTo>
                    <a:pt x="303699" y="240807"/>
                  </a:lnTo>
                  <a:lnTo>
                    <a:pt x="337334" y="211672"/>
                  </a:lnTo>
                  <a:lnTo>
                    <a:pt x="372352" y="184154"/>
                  </a:lnTo>
                  <a:lnTo>
                    <a:pt x="408696" y="158310"/>
                  </a:lnTo>
                  <a:lnTo>
                    <a:pt x="446306" y="134199"/>
                  </a:lnTo>
                  <a:lnTo>
                    <a:pt x="485125" y="111879"/>
                  </a:lnTo>
                  <a:lnTo>
                    <a:pt x="525095" y="91408"/>
                  </a:lnTo>
                  <a:lnTo>
                    <a:pt x="566156" y="72845"/>
                  </a:lnTo>
                  <a:lnTo>
                    <a:pt x="608252" y="56247"/>
                  </a:lnTo>
                  <a:lnTo>
                    <a:pt x="651323" y="41674"/>
                  </a:lnTo>
                  <a:lnTo>
                    <a:pt x="695311" y="29183"/>
                  </a:lnTo>
                  <a:lnTo>
                    <a:pt x="740159" y="18832"/>
                  </a:lnTo>
                  <a:lnTo>
                    <a:pt x="785808" y="10680"/>
                  </a:lnTo>
                  <a:lnTo>
                    <a:pt x="832199" y="4785"/>
                  </a:lnTo>
                  <a:lnTo>
                    <a:pt x="879275" y="1206"/>
                  </a:lnTo>
                  <a:lnTo>
                    <a:pt x="926977" y="0"/>
                  </a:lnTo>
                  <a:lnTo>
                    <a:pt x="974678" y="1206"/>
                  </a:lnTo>
                  <a:lnTo>
                    <a:pt x="1021754" y="4785"/>
                  </a:lnTo>
                  <a:lnTo>
                    <a:pt x="1068145" y="10680"/>
                  </a:lnTo>
                  <a:lnTo>
                    <a:pt x="1113794" y="18832"/>
                  </a:lnTo>
                  <a:lnTo>
                    <a:pt x="1158641" y="29183"/>
                  </a:lnTo>
                  <a:lnTo>
                    <a:pt x="1202629" y="41674"/>
                  </a:lnTo>
                  <a:lnTo>
                    <a:pt x="1245700" y="56247"/>
                  </a:lnTo>
                  <a:lnTo>
                    <a:pt x="1287795" y="72845"/>
                  </a:lnTo>
                  <a:lnTo>
                    <a:pt x="1328856" y="91408"/>
                  </a:lnTo>
                  <a:lnTo>
                    <a:pt x="1368825" y="111879"/>
                  </a:lnTo>
                  <a:lnTo>
                    <a:pt x="1407644" y="134199"/>
                  </a:lnTo>
                  <a:lnTo>
                    <a:pt x="1445254" y="158310"/>
                  </a:lnTo>
                  <a:lnTo>
                    <a:pt x="1481597" y="184154"/>
                  </a:lnTo>
                  <a:lnTo>
                    <a:pt x="1516615" y="211672"/>
                  </a:lnTo>
                  <a:lnTo>
                    <a:pt x="1550249" y="240807"/>
                  </a:lnTo>
                  <a:lnTo>
                    <a:pt x="1582442" y="271500"/>
                  </a:lnTo>
                  <a:lnTo>
                    <a:pt x="1613135" y="303693"/>
                  </a:lnTo>
                  <a:lnTo>
                    <a:pt x="1642270" y="337328"/>
                  </a:lnTo>
                  <a:lnTo>
                    <a:pt x="1669789" y="372346"/>
                  </a:lnTo>
                  <a:lnTo>
                    <a:pt x="1695633" y="408689"/>
                  </a:lnTo>
                  <a:lnTo>
                    <a:pt x="1719744" y="446299"/>
                  </a:lnTo>
                  <a:lnTo>
                    <a:pt x="1742064" y="485117"/>
                  </a:lnTo>
                  <a:lnTo>
                    <a:pt x="1762535" y="525086"/>
                  </a:lnTo>
                  <a:lnTo>
                    <a:pt x="1781098" y="566147"/>
                  </a:lnTo>
                  <a:lnTo>
                    <a:pt x="1797695" y="608242"/>
                  </a:lnTo>
                  <a:lnTo>
                    <a:pt x="1812269" y="651313"/>
                  </a:lnTo>
                  <a:lnTo>
                    <a:pt x="1824760" y="695301"/>
                  </a:lnTo>
                  <a:lnTo>
                    <a:pt x="1835111" y="740149"/>
                  </a:lnTo>
                  <a:lnTo>
                    <a:pt x="1843262" y="785797"/>
                  </a:lnTo>
                  <a:lnTo>
                    <a:pt x="1849157" y="832189"/>
                  </a:lnTo>
                  <a:lnTo>
                    <a:pt x="1852737" y="879264"/>
                  </a:lnTo>
                  <a:lnTo>
                    <a:pt x="1853943" y="926966"/>
                  </a:lnTo>
                  <a:close/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88067" y="3595609"/>
              <a:ext cx="1328420" cy="1854200"/>
            </a:xfrm>
            <a:custGeom>
              <a:avLst/>
              <a:gdLst/>
              <a:ahLst/>
              <a:cxnLst/>
              <a:rect l="l" t="t" r="r" b="b"/>
              <a:pathLst>
                <a:path w="1328419" h="1854200">
                  <a:moveTo>
                    <a:pt x="1327980" y="926966"/>
                  </a:moveTo>
                  <a:lnTo>
                    <a:pt x="1326768" y="983435"/>
                  </a:lnTo>
                  <a:lnTo>
                    <a:pt x="1323179" y="1039008"/>
                  </a:lnTo>
                  <a:lnTo>
                    <a:pt x="1317282" y="1093590"/>
                  </a:lnTo>
                  <a:lnTo>
                    <a:pt x="1309147" y="1147084"/>
                  </a:lnTo>
                  <a:lnTo>
                    <a:pt x="1298843" y="1199391"/>
                  </a:lnTo>
                  <a:lnTo>
                    <a:pt x="1286439" y="1250416"/>
                  </a:lnTo>
                  <a:lnTo>
                    <a:pt x="1272005" y="1300061"/>
                  </a:lnTo>
                  <a:lnTo>
                    <a:pt x="1255611" y="1348230"/>
                  </a:lnTo>
                  <a:lnTo>
                    <a:pt x="1237326" y="1394825"/>
                  </a:lnTo>
                  <a:lnTo>
                    <a:pt x="1217219" y="1439750"/>
                  </a:lnTo>
                  <a:lnTo>
                    <a:pt x="1195360" y="1482907"/>
                  </a:lnTo>
                  <a:lnTo>
                    <a:pt x="1171818" y="1524200"/>
                  </a:lnTo>
                  <a:lnTo>
                    <a:pt x="1146663" y="1563532"/>
                  </a:lnTo>
                  <a:lnTo>
                    <a:pt x="1119963" y="1600805"/>
                  </a:lnTo>
                  <a:lnTo>
                    <a:pt x="1091790" y="1635923"/>
                  </a:lnTo>
                  <a:lnTo>
                    <a:pt x="1062212" y="1668788"/>
                  </a:lnTo>
                  <a:lnTo>
                    <a:pt x="1031298" y="1699305"/>
                  </a:lnTo>
                  <a:lnTo>
                    <a:pt x="999118" y="1727375"/>
                  </a:lnTo>
                  <a:lnTo>
                    <a:pt x="965742" y="1752902"/>
                  </a:lnTo>
                  <a:lnTo>
                    <a:pt x="931238" y="1775790"/>
                  </a:lnTo>
                  <a:lnTo>
                    <a:pt x="895677" y="1795940"/>
                  </a:lnTo>
                  <a:lnTo>
                    <a:pt x="859128" y="1813256"/>
                  </a:lnTo>
                  <a:lnTo>
                    <a:pt x="821660" y="1827641"/>
                  </a:lnTo>
                  <a:lnTo>
                    <a:pt x="783343" y="1838998"/>
                  </a:lnTo>
                  <a:lnTo>
                    <a:pt x="744246" y="1847230"/>
                  </a:lnTo>
                  <a:lnTo>
                    <a:pt x="704438" y="1852241"/>
                  </a:lnTo>
                  <a:lnTo>
                    <a:pt x="663990" y="1853933"/>
                  </a:lnTo>
                  <a:lnTo>
                    <a:pt x="623541" y="1852241"/>
                  </a:lnTo>
                  <a:lnTo>
                    <a:pt x="583734" y="1847230"/>
                  </a:lnTo>
                  <a:lnTo>
                    <a:pt x="544637" y="1838998"/>
                  </a:lnTo>
                  <a:lnTo>
                    <a:pt x="506319" y="1827641"/>
                  </a:lnTo>
                  <a:lnTo>
                    <a:pt x="468851" y="1813256"/>
                  </a:lnTo>
                  <a:lnTo>
                    <a:pt x="432302" y="1795940"/>
                  </a:lnTo>
                  <a:lnTo>
                    <a:pt x="396741" y="1775790"/>
                  </a:lnTo>
                  <a:lnTo>
                    <a:pt x="362238" y="1752902"/>
                  </a:lnTo>
                  <a:lnTo>
                    <a:pt x="328861" y="1727375"/>
                  </a:lnTo>
                  <a:lnTo>
                    <a:pt x="296682" y="1699305"/>
                  </a:lnTo>
                  <a:lnTo>
                    <a:pt x="265768" y="1668788"/>
                  </a:lnTo>
                  <a:lnTo>
                    <a:pt x="236189" y="1635923"/>
                  </a:lnTo>
                  <a:lnTo>
                    <a:pt x="208016" y="1600805"/>
                  </a:lnTo>
                  <a:lnTo>
                    <a:pt x="181317" y="1563532"/>
                  </a:lnTo>
                  <a:lnTo>
                    <a:pt x="156162" y="1524200"/>
                  </a:lnTo>
                  <a:lnTo>
                    <a:pt x="132620" y="1482907"/>
                  </a:lnTo>
                  <a:lnTo>
                    <a:pt x="110761" y="1439750"/>
                  </a:lnTo>
                  <a:lnTo>
                    <a:pt x="90654" y="1394825"/>
                  </a:lnTo>
                  <a:lnTo>
                    <a:pt x="72368" y="1348230"/>
                  </a:lnTo>
                  <a:lnTo>
                    <a:pt x="55974" y="1300061"/>
                  </a:lnTo>
                  <a:lnTo>
                    <a:pt x="41540" y="1250416"/>
                  </a:lnTo>
                  <a:lnTo>
                    <a:pt x="29137" y="1199391"/>
                  </a:lnTo>
                  <a:lnTo>
                    <a:pt x="18833" y="1147084"/>
                  </a:lnTo>
                  <a:lnTo>
                    <a:pt x="10697" y="1093590"/>
                  </a:lnTo>
                  <a:lnTo>
                    <a:pt x="4800" y="1039008"/>
                  </a:lnTo>
                  <a:lnTo>
                    <a:pt x="1211" y="983435"/>
                  </a:lnTo>
                  <a:lnTo>
                    <a:pt x="0" y="926966"/>
                  </a:lnTo>
                  <a:lnTo>
                    <a:pt x="1211" y="870497"/>
                  </a:lnTo>
                  <a:lnTo>
                    <a:pt x="4800" y="814924"/>
                  </a:lnTo>
                  <a:lnTo>
                    <a:pt x="10697" y="760342"/>
                  </a:lnTo>
                  <a:lnTo>
                    <a:pt x="18833" y="706848"/>
                  </a:lnTo>
                  <a:lnTo>
                    <a:pt x="29137" y="654541"/>
                  </a:lnTo>
                  <a:lnTo>
                    <a:pt x="41540" y="603516"/>
                  </a:lnTo>
                  <a:lnTo>
                    <a:pt x="55974" y="553871"/>
                  </a:lnTo>
                  <a:lnTo>
                    <a:pt x="72368" y="505702"/>
                  </a:lnTo>
                  <a:lnTo>
                    <a:pt x="90654" y="459107"/>
                  </a:lnTo>
                  <a:lnTo>
                    <a:pt x="110761" y="414182"/>
                  </a:lnTo>
                  <a:lnTo>
                    <a:pt x="132620" y="371025"/>
                  </a:lnTo>
                  <a:lnTo>
                    <a:pt x="156162" y="329732"/>
                  </a:lnTo>
                  <a:lnTo>
                    <a:pt x="181317" y="290400"/>
                  </a:lnTo>
                  <a:lnTo>
                    <a:pt x="208016" y="253127"/>
                  </a:lnTo>
                  <a:lnTo>
                    <a:pt x="236189" y="218009"/>
                  </a:lnTo>
                  <a:lnTo>
                    <a:pt x="265768" y="185144"/>
                  </a:lnTo>
                  <a:lnTo>
                    <a:pt x="296682" y="154627"/>
                  </a:lnTo>
                  <a:lnTo>
                    <a:pt x="328861" y="126557"/>
                  </a:lnTo>
                  <a:lnTo>
                    <a:pt x="362238" y="101030"/>
                  </a:lnTo>
                  <a:lnTo>
                    <a:pt x="396741" y="78143"/>
                  </a:lnTo>
                  <a:lnTo>
                    <a:pt x="432302" y="57992"/>
                  </a:lnTo>
                  <a:lnTo>
                    <a:pt x="468851" y="40676"/>
                  </a:lnTo>
                  <a:lnTo>
                    <a:pt x="506319" y="26291"/>
                  </a:lnTo>
                  <a:lnTo>
                    <a:pt x="544637" y="14934"/>
                  </a:lnTo>
                  <a:lnTo>
                    <a:pt x="583734" y="6702"/>
                  </a:lnTo>
                  <a:lnTo>
                    <a:pt x="623541" y="1691"/>
                  </a:lnTo>
                  <a:lnTo>
                    <a:pt x="663990" y="0"/>
                  </a:lnTo>
                  <a:lnTo>
                    <a:pt x="704438" y="1691"/>
                  </a:lnTo>
                  <a:lnTo>
                    <a:pt x="744246" y="6702"/>
                  </a:lnTo>
                  <a:lnTo>
                    <a:pt x="783343" y="14934"/>
                  </a:lnTo>
                  <a:lnTo>
                    <a:pt x="821660" y="26291"/>
                  </a:lnTo>
                  <a:lnTo>
                    <a:pt x="859128" y="40676"/>
                  </a:lnTo>
                  <a:lnTo>
                    <a:pt x="895677" y="57992"/>
                  </a:lnTo>
                  <a:lnTo>
                    <a:pt x="931238" y="78143"/>
                  </a:lnTo>
                  <a:lnTo>
                    <a:pt x="965742" y="101030"/>
                  </a:lnTo>
                  <a:lnTo>
                    <a:pt x="999118" y="126557"/>
                  </a:lnTo>
                  <a:lnTo>
                    <a:pt x="1031298" y="154627"/>
                  </a:lnTo>
                  <a:lnTo>
                    <a:pt x="1062212" y="185144"/>
                  </a:lnTo>
                  <a:lnTo>
                    <a:pt x="1091790" y="218009"/>
                  </a:lnTo>
                  <a:lnTo>
                    <a:pt x="1119963" y="253127"/>
                  </a:lnTo>
                  <a:lnTo>
                    <a:pt x="1146663" y="290400"/>
                  </a:lnTo>
                  <a:lnTo>
                    <a:pt x="1171818" y="329732"/>
                  </a:lnTo>
                  <a:lnTo>
                    <a:pt x="1195360" y="371025"/>
                  </a:lnTo>
                  <a:lnTo>
                    <a:pt x="1217219" y="414182"/>
                  </a:lnTo>
                  <a:lnTo>
                    <a:pt x="1237326" y="459107"/>
                  </a:lnTo>
                  <a:lnTo>
                    <a:pt x="1255611" y="505702"/>
                  </a:lnTo>
                  <a:lnTo>
                    <a:pt x="1272005" y="553871"/>
                  </a:lnTo>
                  <a:lnTo>
                    <a:pt x="1286439" y="603516"/>
                  </a:lnTo>
                  <a:lnTo>
                    <a:pt x="1298843" y="654541"/>
                  </a:lnTo>
                  <a:lnTo>
                    <a:pt x="1309147" y="706848"/>
                  </a:lnTo>
                  <a:lnTo>
                    <a:pt x="1317282" y="760342"/>
                  </a:lnTo>
                  <a:lnTo>
                    <a:pt x="1323179" y="814924"/>
                  </a:lnTo>
                  <a:lnTo>
                    <a:pt x="1326768" y="870497"/>
                  </a:lnTo>
                  <a:lnTo>
                    <a:pt x="1327980" y="926966"/>
                  </a:lnTo>
                  <a:close/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23687" y="3595609"/>
              <a:ext cx="657225" cy="1854200"/>
            </a:xfrm>
            <a:custGeom>
              <a:avLst/>
              <a:gdLst/>
              <a:ahLst/>
              <a:cxnLst/>
              <a:rect l="l" t="t" r="r" b="b"/>
              <a:pathLst>
                <a:path w="657225" h="1854200">
                  <a:moveTo>
                    <a:pt x="656744" y="926966"/>
                  </a:moveTo>
                  <a:lnTo>
                    <a:pt x="655843" y="996147"/>
                  </a:lnTo>
                  <a:lnTo>
                    <a:pt x="653183" y="1063947"/>
                  </a:lnTo>
                  <a:lnTo>
                    <a:pt x="648828" y="1130187"/>
                  </a:lnTo>
                  <a:lnTo>
                    <a:pt x="642841" y="1194688"/>
                  </a:lnTo>
                  <a:lnTo>
                    <a:pt x="635284" y="1257269"/>
                  </a:lnTo>
                  <a:lnTo>
                    <a:pt x="626223" y="1317753"/>
                  </a:lnTo>
                  <a:lnTo>
                    <a:pt x="615721" y="1375960"/>
                  </a:lnTo>
                  <a:lnTo>
                    <a:pt x="603840" y="1431711"/>
                  </a:lnTo>
                  <a:lnTo>
                    <a:pt x="590644" y="1484825"/>
                  </a:lnTo>
                  <a:lnTo>
                    <a:pt x="576198" y="1535126"/>
                  </a:lnTo>
                  <a:lnTo>
                    <a:pt x="560564" y="1582432"/>
                  </a:lnTo>
                  <a:lnTo>
                    <a:pt x="543805" y="1626565"/>
                  </a:lnTo>
                  <a:lnTo>
                    <a:pt x="525986" y="1667345"/>
                  </a:lnTo>
                  <a:lnTo>
                    <a:pt x="507170" y="1704593"/>
                  </a:lnTo>
                  <a:lnTo>
                    <a:pt x="487421" y="1738131"/>
                  </a:lnTo>
                  <a:lnTo>
                    <a:pt x="445375" y="1793357"/>
                  </a:lnTo>
                  <a:lnTo>
                    <a:pt x="400356" y="1831588"/>
                  </a:lnTo>
                  <a:lnTo>
                    <a:pt x="352873" y="1851390"/>
                  </a:lnTo>
                  <a:lnTo>
                    <a:pt x="328366" y="1853933"/>
                  </a:lnTo>
                  <a:lnTo>
                    <a:pt x="303860" y="1851390"/>
                  </a:lnTo>
                  <a:lnTo>
                    <a:pt x="256377" y="1831588"/>
                  </a:lnTo>
                  <a:lnTo>
                    <a:pt x="211359" y="1793357"/>
                  </a:lnTo>
                  <a:lnTo>
                    <a:pt x="169315" y="1738131"/>
                  </a:lnTo>
                  <a:lnTo>
                    <a:pt x="149566" y="1704593"/>
                  </a:lnTo>
                  <a:lnTo>
                    <a:pt x="130750" y="1667345"/>
                  </a:lnTo>
                  <a:lnTo>
                    <a:pt x="112932" y="1626565"/>
                  </a:lnTo>
                  <a:lnTo>
                    <a:pt x="96175" y="1582432"/>
                  </a:lnTo>
                  <a:lnTo>
                    <a:pt x="80541" y="1535126"/>
                  </a:lnTo>
                  <a:lnTo>
                    <a:pt x="66095" y="1484825"/>
                  </a:lnTo>
                  <a:lnTo>
                    <a:pt x="52901" y="1431711"/>
                  </a:lnTo>
                  <a:lnTo>
                    <a:pt x="41020" y="1375960"/>
                  </a:lnTo>
                  <a:lnTo>
                    <a:pt x="30518" y="1317753"/>
                  </a:lnTo>
                  <a:lnTo>
                    <a:pt x="21458" y="1257269"/>
                  </a:lnTo>
                  <a:lnTo>
                    <a:pt x="13902" y="1194688"/>
                  </a:lnTo>
                  <a:lnTo>
                    <a:pt x="7915" y="1130187"/>
                  </a:lnTo>
                  <a:lnTo>
                    <a:pt x="3560" y="1063947"/>
                  </a:lnTo>
                  <a:lnTo>
                    <a:pt x="900" y="996147"/>
                  </a:lnTo>
                  <a:lnTo>
                    <a:pt x="0" y="926966"/>
                  </a:lnTo>
                  <a:lnTo>
                    <a:pt x="900" y="857785"/>
                  </a:lnTo>
                  <a:lnTo>
                    <a:pt x="3560" y="789985"/>
                  </a:lnTo>
                  <a:lnTo>
                    <a:pt x="7915" y="723745"/>
                  </a:lnTo>
                  <a:lnTo>
                    <a:pt x="13902" y="659245"/>
                  </a:lnTo>
                  <a:lnTo>
                    <a:pt x="21458" y="596663"/>
                  </a:lnTo>
                  <a:lnTo>
                    <a:pt x="30518" y="536179"/>
                  </a:lnTo>
                  <a:lnTo>
                    <a:pt x="41020" y="477972"/>
                  </a:lnTo>
                  <a:lnTo>
                    <a:pt x="52901" y="422222"/>
                  </a:lnTo>
                  <a:lnTo>
                    <a:pt x="66095" y="369107"/>
                  </a:lnTo>
                  <a:lnTo>
                    <a:pt x="80541" y="318806"/>
                  </a:lnTo>
                  <a:lnTo>
                    <a:pt x="96175" y="271500"/>
                  </a:lnTo>
                  <a:lnTo>
                    <a:pt x="112932" y="227368"/>
                  </a:lnTo>
                  <a:lnTo>
                    <a:pt x="130750" y="186587"/>
                  </a:lnTo>
                  <a:lnTo>
                    <a:pt x="149566" y="149339"/>
                  </a:lnTo>
                  <a:lnTo>
                    <a:pt x="169315" y="115801"/>
                  </a:lnTo>
                  <a:lnTo>
                    <a:pt x="211359" y="60575"/>
                  </a:lnTo>
                  <a:lnTo>
                    <a:pt x="256377" y="22345"/>
                  </a:lnTo>
                  <a:lnTo>
                    <a:pt x="303860" y="2542"/>
                  </a:lnTo>
                  <a:lnTo>
                    <a:pt x="328366" y="0"/>
                  </a:lnTo>
                  <a:lnTo>
                    <a:pt x="352873" y="2542"/>
                  </a:lnTo>
                  <a:lnTo>
                    <a:pt x="400356" y="22345"/>
                  </a:lnTo>
                  <a:lnTo>
                    <a:pt x="445375" y="60575"/>
                  </a:lnTo>
                  <a:lnTo>
                    <a:pt x="487421" y="115801"/>
                  </a:lnTo>
                  <a:lnTo>
                    <a:pt x="507170" y="149339"/>
                  </a:lnTo>
                  <a:lnTo>
                    <a:pt x="525986" y="186587"/>
                  </a:lnTo>
                  <a:lnTo>
                    <a:pt x="543805" y="227368"/>
                  </a:lnTo>
                  <a:lnTo>
                    <a:pt x="560564" y="271500"/>
                  </a:lnTo>
                  <a:lnTo>
                    <a:pt x="576198" y="318806"/>
                  </a:lnTo>
                  <a:lnTo>
                    <a:pt x="590644" y="369107"/>
                  </a:lnTo>
                  <a:lnTo>
                    <a:pt x="603840" y="422222"/>
                  </a:lnTo>
                  <a:lnTo>
                    <a:pt x="615721" y="477972"/>
                  </a:lnTo>
                  <a:lnTo>
                    <a:pt x="626223" y="536179"/>
                  </a:lnTo>
                  <a:lnTo>
                    <a:pt x="635284" y="596663"/>
                  </a:lnTo>
                  <a:lnTo>
                    <a:pt x="642841" y="659245"/>
                  </a:lnTo>
                  <a:lnTo>
                    <a:pt x="648828" y="723745"/>
                  </a:lnTo>
                  <a:lnTo>
                    <a:pt x="653183" y="789985"/>
                  </a:lnTo>
                  <a:lnTo>
                    <a:pt x="655843" y="857785"/>
                  </a:lnTo>
                  <a:lnTo>
                    <a:pt x="656744" y="926966"/>
                  </a:lnTo>
                  <a:close/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925085" y="4522576"/>
              <a:ext cx="1869439" cy="0"/>
            </a:xfrm>
            <a:custGeom>
              <a:avLst/>
              <a:gdLst/>
              <a:ahLst/>
              <a:cxnLst/>
              <a:rect l="l" t="t" r="r" b="b"/>
              <a:pathLst>
                <a:path w="1869440">
                  <a:moveTo>
                    <a:pt x="0" y="0"/>
                  </a:moveTo>
                  <a:lnTo>
                    <a:pt x="1868958" y="0"/>
                  </a:lnTo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52056" y="3595605"/>
              <a:ext cx="0" cy="1854200"/>
            </a:xfrm>
            <a:custGeom>
              <a:avLst/>
              <a:gdLst/>
              <a:ahLst/>
              <a:cxnLst/>
              <a:rect l="l" t="t" r="r" b="b"/>
              <a:pathLst>
                <a:path h="1854200">
                  <a:moveTo>
                    <a:pt x="0" y="0"/>
                  </a:moveTo>
                  <a:lnTo>
                    <a:pt x="0" y="1853943"/>
                  </a:lnTo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65250" y="1440500"/>
            <a:ext cx="2295498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254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87968" y="1248374"/>
            <a:ext cx="1807082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304614" y="1262719"/>
            <a:ext cx="1752595" cy="5656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145">
              <a:lnSpc>
                <a:spcPct val="113100"/>
              </a:lnSpc>
              <a:spcBef>
                <a:spcPts val="100"/>
              </a:spcBef>
            </a:pPr>
            <a:r>
              <a:rPr sz="1650" spc="-10" dirty="0"/>
              <a:t>Presented</a:t>
            </a:r>
            <a:r>
              <a:rPr sz="1650" spc="-65" dirty="0"/>
              <a:t> </a:t>
            </a:r>
            <a:r>
              <a:rPr sz="1650" spc="-25" dirty="0"/>
              <a:t>by </a:t>
            </a:r>
            <a:r>
              <a:rPr sz="1650" dirty="0"/>
              <a:t>John</a:t>
            </a:r>
            <a:r>
              <a:rPr sz="1650" spc="-50" dirty="0"/>
              <a:t> </a:t>
            </a:r>
            <a:r>
              <a:rPr sz="1650" spc="-10" dirty="0"/>
              <a:t>Smith</a:t>
            </a:r>
            <a:endParaRPr sz="16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B1933-BDAC-F798-759B-B5C7B03A42BD}"/>
              </a:ext>
            </a:extLst>
          </p:cNvPr>
          <p:cNvSpPr txBox="1"/>
          <p:nvPr/>
        </p:nvSpPr>
        <p:spPr>
          <a:xfrm>
            <a:off x="9285804" y="154555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lang="en-ID" sz="1800" dirty="0">
              <a:latin typeface="Inter-Black"/>
              <a:cs typeface="Inter-Blac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CFDF2F-40A5-9A4A-0A5B-7C5897F8C886}"/>
              </a:ext>
            </a:extLst>
          </p:cNvPr>
          <p:cNvSpPr txBox="1"/>
          <p:nvPr/>
        </p:nvSpPr>
        <p:spPr>
          <a:xfrm>
            <a:off x="1277850" y="117622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lang="en-ID" sz="18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lang="en-ID" sz="1800" dirty="0">
              <a:latin typeface="Inter"/>
              <a:cs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25980" y="3946065"/>
            <a:ext cx="5640070" cy="1325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adipi-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euismod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tinci-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14086" y="4111724"/>
            <a:ext cx="430956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01.</a:t>
            </a:r>
            <a:r>
              <a:rPr lang="en-ID" sz="3600" spc="-1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Branding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49768" y="909635"/>
            <a:ext cx="13254332" cy="2284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800" dirty="0"/>
              <a:t>Our</a:t>
            </a:r>
            <a:r>
              <a:rPr sz="14800" spc="-40" dirty="0"/>
              <a:t> </a:t>
            </a:r>
            <a:r>
              <a:rPr sz="14800" spc="-10" dirty="0"/>
              <a:t>Services</a:t>
            </a:r>
            <a:endParaRPr sz="14800" dirty="0"/>
          </a:p>
        </p:txBody>
      </p:sp>
      <p:sp>
        <p:nvSpPr>
          <p:cNvPr id="5" name="object 5"/>
          <p:cNvSpPr txBox="1"/>
          <p:nvPr/>
        </p:nvSpPr>
        <p:spPr>
          <a:xfrm>
            <a:off x="17860660" y="9782107"/>
            <a:ext cx="17925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25" dirty="0">
                <a:solidFill>
                  <a:srgbClr val="2D2D2C"/>
                </a:solidFill>
                <a:latin typeface="Inter"/>
                <a:cs typeface="Inter"/>
              </a:rPr>
              <a:t>0</a:t>
            </a: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9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88048" y="10044193"/>
            <a:ext cx="2188002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6779" y="3787780"/>
            <a:ext cx="11682095" cy="0"/>
          </a:xfrm>
          <a:custGeom>
            <a:avLst/>
            <a:gdLst/>
            <a:ahLst/>
            <a:cxnLst/>
            <a:rect l="l" t="t" r="r" b="b"/>
            <a:pathLst>
              <a:path w="11682094">
                <a:moveTo>
                  <a:pt x="0" y="0"/>
                </a:moveTo>
                <a:lnTo>
                  <a:pt x="11682021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6779" y="5655041"/>
            <a:ext cx="11682095" cy="0"/>
          </a:xfrm>
          <a:custGeom>
            <a:avLst/>
            <a:gdLst/>
            <a:ahLst/>
            <a:cxnLst/>
            <a:rect l="l" t="t" r="r" b="b"/>
            <a:pathLst>
              <a:path w="11682094">
                <a:moveTo>
                  <a:pt x="0" y="0"/>
                </a:moveTo>
                <a:lnTo>
                  <a:pt x="11682021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8809335" cy="11308715"/>
            <a:chOff x="0" y="0"/>
            <a:chExt cx="18809335" cy="11308715"/>
          </a:xfrm>
        </p:grpSpPr>
        <p:sp>
          <p:nvSpPr>
            <p:cNvPr id="10" name="object 10"/>
            <p:cNvSpPr/>
            <p:nvPr/>
          </p:nvSpPr>
          <p:spPr>
            <a:xfrm>
              <a:off x="1285772" y="9704886"/>
              <a:ext cx="17523460" cy="0"/>
            </a:xfrm>
            <a:custGeom>
              <a:avLst/>
              <a:gdLst/>
              <a:ahLst/>
              <a:cxnLst/>
              <a:rect l="l" t="t" r="r" b="b"/>
              <a:pathLst>
                <a:path w="17523460">
                  <a:moveTo>
                    <a:pt x="0" y="0"/>
                  </a:moveTo>
                  <a:lnTo>
                    <a:pt x="17523026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61602" cy="113085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0"/>
              <a:ext cx="6162040" cy="11308715"/>
            </a:xfrm>
            <a:custGeom>
              <a:avLst/>
              <a:gdLst/>
              <a:ahLst/>
              <a:cxnLst/>
              <a:rect l="l" t="t" r="r" b="b"/>
              <a:pathLst>
                <a:path w="6162040" h="11308715">
                  <a:moveTo>
                    <a:pt x="616160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6161602" y="11308556"/>
                  </a:lnTo>
                  <a:lnTo>
                    <a:pt x="6161602" y="0"/>
                  </a:lnTo>
                  <a:close/>
                </a:path>
              </a:pathLst>
            </a:custGeom>
            <a:solidFill>
              <a:srgbClr val="2D2D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125980" y="5775985"/>
            <a:ext cx="5640070" cy="1325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adipi-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euismod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tinci-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4086" y="5941644"/>
            <a:ext cx="4004763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02.</a:t>
            </a:r>
            <a:r>
              <a:rPr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Design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26779" y="7484961"/>
            <a:ext cx="11682095" cy="0"/>
          </a:xfrm>
          <a:custGeom>
            <a:avLst/>
            <a:gdLst/>
            <a:ahLst/>
            <a:cxnLst/>
            <a:rect l="l" t="t" r="r" b="b"/>
            <a:pathLst>
              <a:path w="11682094">
                <a:moveTo>
                  <a:pt x="0" y="0"/>
                </a:moveTo>
                <a:lnTo>
                  <a:pt x="11682021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25980" y="7605905"/>
            <a:ext cx="5640070" cy="1325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adipi-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euismod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tinci-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4086" y="7771564"/>
            <a:ext cx="5833564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03.</a:t>
            </a:r>
            <a:r>
              <a:rPr sz="3600" spc="-3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Business</a:t>
            </a:r>
            <a:r>
              <a:rPr sz="3600" spc="-3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Planning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1A3244A6-CB6B-0537-49F5-62AFEA600B07}"/>
              </a:ext>
            </a:extLst>
          </p:cNvPr>
          <p:cNvSpPr txBox="1"/>
          <p:nvPr/>
        </p:nvSpPr>
        <p:spPr>
          <a:xfrm>
            <a:off x="9388048" y="10344274"/>
            <a:ext cx="2188002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lang="en-ID" sz="1650" dirty="0">
              <a:latin typeface="Inter-Black"/>
              <a:cs typeface="Inter-Black"/>
            </a:endParaRPr>
          </a:p>
        </p:txBody>
      </p:sp>
      <p:pic>
        <p:nvPicPr>
          <p:cNvPr id="20" name="object 4">
            <a:extLst>
              <a:ext uri="{FF2B5EF4-FFF2-40B4-BE49-F238E27FC236}">
                <a16:creationId xmlns:a16="http://schemas.microsoft.com/office/drawing/2014/main" id="{26EE7E80-FC30-6726-9A18-C072012F6EF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" r="55027" b="619"/>
          <a:stretch/>
        </p:blipFill>
        <p:spPr>
          <a:xfrm>
            <a:off x="0" y="0"/>
            <a:ext cx="6234197" cy="11309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41205"/>
            <a:ext cx="20104100" cy="1668145"/>
          </a:xfrm>
          <a:custGeom>
            <a:avLst/>
            <a:gdLst/>
            <a:ahLst/>
            <a:cxnLst/>
            <a:rect l="l" t="t" r="r" b="b"/>
            <a:pathLst>
              <a:path w="20104100" h="1668145">
                <a:moveTo>
                  <a:pt x="20104099" y="0"/>
                </a:moveTo>
                <a:lnTo>
                  <a:pt x="0" y="0"/>
                </a:lnTo>
                <a:lnTo>
                  <a:pt x="0" y="1667582"/>
                </a:lnTo>
                <a:lnTo>
                  <a:pt x="20104099" y="1667582"/>
                </a:lnTo>
                <a:lnTo>
                  <a:pt x="20104099" y="0"/>
                </a:lnTo>
                <a:close/>
              </a:path>
            </a:pathLst>
          </a:custGeom>
          <a:solidFill>
            <a:srgbClr val="2D2D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r="23120" b="1309"/>
          <a:stretch/>
        </p:blipFill>
        <p:spPr>
          <a:xfrm>
            <a:off x="13869891" y="232"/>
            <a:ext cx="6234197" cy="96409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70533" y="1795670"/>
            <a:ext cx="4965503" cy="87261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>
              <a:lnSpc>
                <a:spcPct val="156000"/>
              </a:lnSpc>
              <a:spcBef>
                <a:spcPts val="3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70533" y="4447733"/>
            <a:ext cx="4872314" cy="87261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l">
              <a:lnSpc>
                <a:spcPct val="156000"/>
              </a:lnSpc>
              <a:spcBef>
                <a:spcPts val="285"/>
              </a:spcBef>
            </a:pPr>
            <a:r>
              <a:rPr lang="en-ID"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dirty="0" err="1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lang="en-ID"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dirty="0" err="1">
                <a:solidFill>
                  <a:srgbClr val="2D2D2C"/>
                </a:solidFill>
                <a:latin typeface="Inter"/>
                <a:cs typeface="Inter"/>
              </a:rPr>
              <a:t>amet</a:t>
            </a:r>
            <a:r>
              <a:rPr lang="en-ID" sz="1900" dirty="0">
                <a:solidFill>
                  <a:srgbClr val="2D2D2C"/>
                </a:solidFill>
                <a:latin typeface="Inter"/>
                <a:cs typeface="Inter"/>
              </a:rPr>
              <a:t>,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spc="-10" dirty="0" err="1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lang="en-ID" sz="1900" spc="-1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dirty="0" err="1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dirty="0" err="1">
                <a:solidFill>
                  <a:srgbClr val="2D2D2C"/>
                </a:solidFill>
                <a:latin typeface="Inter"/>
                <a:cs typeface="Inter"/>
              </a:rPr>
              <a:t>elit</a:t>
            </a:r>
            <a:r>
              <a:rPr lang="en-ID" sz="1900" dirty="0">
                <a:solidFill>
                  <a:srgbClr val="2D2D2C"/>
                </a:solidFill>
                <a:latin typeface="Inter"/>
                <a:cs typeface="Inter"/>
              </a:rPr>
              <a:t>,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dirty="0" err="1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dirty="0" err="1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900" spc="-10" dirty="0" err="1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endParaRPr lang="en-ID" sz="1900" dirty="0">
              <a:latin typeface="Inter"/>
              <a:cs typeface="In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60660" y="9782107"/>
            <a:ext cx="17925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-25" dirty="0">
                <a:solidFill>
                  <a:srgbClr val="EBEADC"/>
                </a:solidFill>
                <a:latin typeface="Inter"/>
                <a:cs typeface="Inter"/>
              </a:rPr>
              <a:t>10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3069" y="10091668"/>
            <a:ext cx="2454378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EBEAD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EBEAD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88004" y="10091668"/>
            <a:ext cx="1883243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EBEAD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94044" y="1584764"/>
            <a:ext cx="4643206" cy="214312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2025"/>
              </a:spcBef>
            </a:pPr>
            <a:r>
              <a:rPr sz="7750" spc="-20" dirty="0"/>
              <a:t>Wha</a:t>
            </a:r>
            <a:r>
              <a:rPr lang="en-US" sz="7750" spc="-20" dirty="0"/>
              <a:t>t</a:t>
            </a:r>
            <a:br>
              <a:rPr lang="en-US" sz="7750" spc="-20" dirty="0"/>
            </a:br>
            <a:r>
              <a:rPr sz="7750" dirty="0"/>
              <a:t>We</a:t>
            </a:r>
            <a:r>
              <a:rPr sz="7750" spc="-420" dirty="0"/>
              <a:t> </a:t>
            </a:r>
            <a:r>
              <a:rPr sz="7750" spc="-25" dirty="0"/>
              <a:t>Do!</a:t>
            </a:r>
            <a:endParaRPr sz="7750" dirty="0"/>
          </a:p>
        </p:txBody>
      </p:sp>
      <p:grpSp>
        <p:nvGrpSpPr>
          <p:cNvPr id="11" name="object 11"/>
          <p:cNvGrpSpPr/>
          <p:nvPr/>
        </p:nvGrpSpPr>
        <p:grpSpPr>
          <a:xfrm>
            <a:off x="1296536" y="0"/>
            <a:ext cx="4730750" cy="9641205"/>
            <a:chOff x="1289332" y="0"/>
            <a:chExt cx="4730750" cy="964120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332" y="4426608"/>
              <a:ext cx="3434324" cy="32886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89332" y="4426608"/>
              <a:ext cx="3434715" cy="3288665"/>
            </a:xfrm>
            <a:custGeom>
              <a:avLst/>
              <a:gdLst/>
              <a:ahLst/>
              <a:cxnLst/>
              <a:rect l="l" t="t" r="r" b="b"/>
              <a:pathLst>
                <a:path w="3434715" h="3288665">
                  <a:moveTo>
                    <a:pt x="3434324" y="0"/>
                  </a:moveTo>
                  <a:lnTo>
                    <a:pt x="0" y="0"/>
                  </a:lnTo>
                  <a:lnTo>
                    <a:pt x="0" y="3288643"/>
                  </a:lnTo>
                  <a:lnTo>
                    <a:pt x="3434324" y="3288643"/>
                  </a:lnTo>
                  <a:lnTo>
                    <a:pt x="3434324" y="0"/>
                  </a:lnTo>
                  <a:close/>
                </a:path>
              </a:pathLst>
            </a:custGeom>
            <a:solidFill>
              <a:srgbClr val="2D2D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4509" y="0"/>
              <a:ext cx="0" cy="9641205"/>
            </a:xfrm>
            <a:custGeom>
              <a:avLst/>
              <a:gdLst/>
              <a:ahLst/>
              <a:cxnLst/>
              <a:rect l="l" t="t" r="r" b="b"/>
              <a:pathLst>
                <a:path h="9641205">
                  <a:moveTo>
                    <a:pt x="0" y="0"/>
                  </a:moveTo>
                  <a:lnTo>
                    <a:pt x="0" y="9640973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73071" y="10382602"/>
            <a:ext cx="2454379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65" dirty="0">
                <a:solidFill>
                  <a:srgbClr val="ECEBD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ECEBD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ECEBDC"/>
                </a:solidFill>
                <a:latin typeface="Inter-Black"/>
                <a:cs typeface="Inter-Black"/>
              </a:rPr>
              <a:t>Company</a:t>
            </a:r>
            <a:endParaRPr sz="1650" dirty="0">
              <a:solidFill>
                <a:srgbClr val="ECEBDC"/>
              </a:solidFill>
              <a:latin typeface="Inter-Black"/>
              <a:cs typeface="Inter-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88006" y="10382602"/>
            <a:ext cx="1883243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10" dirty="0">
                <a:solidFill>
                  <a:srgbClr val="ECEBDC"/>
                </a:solidFill>
                <a:latin typeface="Inter-Black"/>
                <a:cs typeface="Inter-Black"/>
              </a:rPr>
              <a:t>Presentation</a:t>
            </a:r>
            <a:endParaRPr sz="1650" dirty="0">
              <a:solidFill>
                <a:srgbClr val="ECEBDC"/>
              </a:solidFill>
              <a:latin typeface="Inter-Black"/>
              <a:cs typeface="Inter-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58D41F-7D46-D280-2D9B-02412662C3A7}"/>
              </a:ext>
            </a:extLst>
          </p:cNvPr>
          <p:cNvSpPr txBox="1"/>
          <p:nvPr/>
        </p:nvSpPr>
        <p:spPr>
          <a:xfrm>
            <a:off x="6927851" y="1067103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1.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F7259-CA3F-4665-AF79-05AB77C5D3FB}"/>
              </a:ext>
            </a:extLst>
          </p:cNvPr>
          <p:cNvSpPr txBox="1"/>
          <p:nvPr/>
        </p:nvSpPr>
        <p:spPr>
          <a:xfrm>
            <a:off x="7689850" y="6989142"/>
            <a:ext cx="5820556" cy="123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82245">
              <a:lnSpc>
                <a:spcPct val="156000"/>
              </a:lnSpc>
              <a:spcBef>
                <a:spcPts val="285"/>
              </a:spcBef>
            </a:pPr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lang="en-ID" sz="18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lang="en-ID" sz="18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dirty="0" err="1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lang="en-ID" sz="18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lang="en-ID" sz="18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dirty="0" err="1">
                <a:solidFill>
                  <a:srgbClr val="2D2D2C"/>
                </a:solidFill>
                <a:latin typeface="Inter"/>
                <a:cs typeface="Inter"/>
              </a:rPr>
              <a:t>amet</a:t>
            </a:r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,</a:t>
            </a:r>
            <a:r>
              <a:rPr lang="en-ID" sz="18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spc="-10" dirty="0" err="1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lang="en-ID" sz="1800" spc="-1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dirty="0" err="1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lang="en-ID" sz="18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dirty="0" err="1">
                <a:solidFill>
                  <a:srgbClr val="2D2D2C"/>
                </a:solidFill>
                <a:latin typeface="Inter"/>
                <a:cs typeface="Inter"/>
              </a:rPr>
              <a:t>elit</a:t>
            </a:r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,</a:t>
            </a:r>
            <a:r>
              <a:rPr lang="en-ID" sz="18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dirty="0" err="1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lang="en-ID" sz="18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dirty="0" err="1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lang="en-ID" sz="18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spc="-10" dirty="0" err="1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lang="en-ID" sz="1800" dirty="0">
              <a:latin typeface="Inter"/>
              <a:cs typeface="Inter"/>
            </a:endParaRP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5D6CC-8E34-768B-FF7E-B13B80FD7FEF}"/>
              </a:ext>
            </a:extLst>
          </p:cNvPr>
          <p:cNvSpPr txBox="1"/>
          <p:nvPr/>
        </p:nvSpPr>
        <p:spPr>
          <a:xfrm>
            <a:off x="6916262" y="6262484"/>
            <a:ext cx="304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3.   Section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EA7DA-3A24-84F0-72E1-6A8C2EDE629F}"/>
              </a:ext>
            </a:extLst>
          </p:cNvPr>
          <p:cNvSpPr txBox="1"/>
          <p:nvPr/>
        </p:nvSpPr>
        <p:spPr>
          <a:xfrm>
            <a:off x="6927850" y="3690221"/>
            <a:ext cx="383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2.   Section</a:t>
            </a:r>
          </a:p>
        </p:txBody>
      </p:sp>
      <p:pic>
        <p:nvPicPr>
          <p:cNvPr id="21" name="object 3">
            <a:extLst>
              <a:ext uri="{FF2B5EF4-FFF2-40B4-BE49-F238E27FC236}">
                <a16:creationId xmlns:a16="http://schemas.microsoft.com/office/drawing/2014/main" id="{FA8DB77B-C2B8-2BEE-3AE1-C469CDD0BCC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5" t="55977" r="45884" b="21222"/>
          <a:stretch/>
        </p:blipFill>
        <p:spPr>
          <a:xfrm>
            <a:off x="1289050" y="4439025"/>
            <a:ext cx="3441808" cy="3288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F0E45D-915A-691E-3ADC-18BCF21F28B2}"/>
              </a:ext>
            </a:extLst>
          </p:cNvPr>
          <p:cNvSpPr txBox="1"/>
          <p:nvPr/>
        </p:nvSpPr>
        <p:spPr>
          <a:xfrm>
            <a:off x="7770533" y="1067103"/>
            <a:ext cx="350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Section</a:t>
            </a:r>
            <a:endParaRPr lang="en-ID" sz="3600" dirty="0">
              <a:latin typeface="Inter"/>
              <a:cs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099" cy="11308556"/>
            <a:chOff x="0" y="0"/>
            <a:chExt cx="20104099" cy="11308556"/>
          </a:xfrm>
        </p:grpSpPr>
        <p:pic>
          <p:nvPicPr>
            <p:cNvPr id="3" name="object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33" b="15833"/>
            <a:stretch/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0637" y="3852636"/>
              <a:ext cx="18663285" cy="4758690"/>
            </a:xfrm>
            <a:prstGeom prst="roundRect">
              <a:avLst/>
            </a:prstGeom>
            <a:solidFill>
              <a:srgbClr val="EBE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374201" y="6839046"/>
            <a:ext cx="4641075" cy="1290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 err="1">
                <a:solidFill>
                  <a:srgbClr val="2D2D2C"/>
                </a:solidFill>
                <a:latin typeface="Inter"/>
                <a:cs typeface="Inter"/>
              </a:rPr>
              <a:t>amet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,</a:t>
            </a:r>
            <a:endParaRPr lang="en-US" sz="1900" dirty="0">
              <a:solidFill>
                <a:srgbClr val="2D2D2C"/>
              </a:solidFill>
              <a:latin typeface="Inter"/>
              <a:cs typeface="Inter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6175" y="4482234"/>
            <a:ext cx="4726359" cy="214312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2025"/>
              </a:spcBef>
            </a:pPr>
            <a:r>
              <a:rPr sz="7750" spc="-10" dirty="0">
                <a:solidFill>
                  <a:srgbClr val="2D2D2C"/>
                </a:solidFill>
                <a:latin typeface="Inter"/>
                <a:cs typeface="Inter"/>
              </a:rPr>
              <a:t>Client </a:t>
            </a:r>
            <a:r>
              <a:rPr sz="7750" spc="-20" dirty="0">
                <a:solidFill>
                  <a:srgbClr val="2D2D2C"/>
                </a:solidFill>
                <a:latin typeface="Inter"/>
                <a:cs typeface="Inter"/>
              </a:rPr>
              <a:t>List</a:t>
            </a:r>
            <a:endParaRPr sz="7750" dirty="0">
              <a:latin typeface="Inter"/>
              <a:cs typeface="In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4327" y="4915139"/>
            <a:ext cx="5509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01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4328" y="5366937"/>
            <a:ext cx="550926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02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4328" y="5818735"/>
            <a:ext cx="5509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07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4328" y="6270532"/>
            <a:ext cx="5509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08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4328" y="6722330"/>
            <a:ext cx="5509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09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4328" y="7174127"/>
            <a:ext cx="506676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12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05430" y="4874439"/>
            <a:ext cx="218001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introduction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5431" y="5326236"/>
            <a:ext cx="218001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11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05431" y="5778034"/>
            <a:ext cx="218001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sitemat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05430" y="6229832"/>
            <a:ext cx="2077651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consecteutr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05431" y="6681630"/>
            <a:ext cx="20776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10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elit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05430" y="7133428"/>
            <a:ext cx="187521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phasellus</a:t>
            </a:r>
            <a:endParaRPr sz="1900" dirty="0">
              <a:latin typeface="Inter"/>
              <a:cs typeface="Inter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35364" y="5277653"/>
            <a:ext cx="5462270" cy="1842770"/>
            <a:chOff x="7135364" y="5277653"/>
            <a:chExt cx="5462270" cy="1842770"/>
          </a:xfrm>
        </p:grpSpPr>
        <p:sp>
          <p:nvSpPr>
            <p:cNvPr id="20" name="object 20"/>
            <p:cNvSpPr/>
            <p:nvPr/>
          </p:nvSpPr>
          <p:spPr>
            <a:xfrm>
              <a:off x="7140761" y="528305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40761" y="574097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40761" y="619889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40761" y="665681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40761" y="711473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968344" y="4915139"/>
            <a:ext cx="5509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01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68344" y="5366937"/>
            <a:ext cx="5509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02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68344" y="5818735"/>
            <a:ext cx="5509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07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968344" y="6270532"/>
            <a:ext cx="5509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08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968344" y="6722330"/>
            <a:ext cx="5509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09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968344" y="7174127"/>
            <a:ext cx="5509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12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239446" y="4874439"/>
            <a:ext cx="1984803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introduction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239447" y="5326236"/>
            <a:ext cx="1984802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11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239447" y="5778034"/>
            <a:ext cx="1984802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sitemat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239447" y="6229832"/>
            <a:ext cx="1984802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consecteutr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239447" y="6681630"/>
            <a:ext cx="1984802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10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elit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239446" y="7133428"/>
            <a:ext cx="187521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phasellus</a:t>
            </a:r>
            <a:endParaRPr sz="1900" dirty="0">
              <a:latin typeface="Inter"/>
              <a:cs typeface="Inter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974780" y="5277815"/>
            <a:ext cx="5451475" cy="1842770"/>
            <a:chOff x="12974780" y="5277815"/>
            <a:chExt cx="5451475" cy="1842770"/>
          </a:xfrm>
        </p:grpSpPr>
        <p:sp>
          <p:nvSpPr>
            <p:cNvPr id="38" name="object 38"/>
            <p:cNvSpPr/>
            <p:nvPr/>
          </p:nvSpPr>
          <p:spPr>
            <a:xfrm>
              <a:off x="12974780" y="528305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974780" y="574097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974780" y="619889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974780" y="665681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974780" y="7114730"/>
              <a:ext cx="5451475" cy="0"/>
            </a:xfrm>
            <a:custGeom>
              <a:avLst/>
              <a:gdLst/>
              <a:ahLst/>
              <a:cxnLst/>
              <a:rect l="l" t="t" r="r" b="b"/>
              <a:pathLst>
                <a:path w="5451475">
                  <a:moveTo>
                    <a:pt x="0" y="0"/>
                  </a:moveTo>
                  <a:lnTo>
                    <a:pt x="5451069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516" y="2113583"/>
            <a:ext cx="15923333" cy="2284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800" dirty="0">
                <a:solidFill>
                  <a:srgbClr val="2D2D2C"/>
                </a:solidFill>
                <a:latin typeface="Inter"/>
                <a:cs typeface="Inter"/>
              </a:rPr>
              <a:t>Stephen</a:t>
            </a:r>
            <a:r>
              <a:rPr sz="14800" spc="-1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4800" spc="-20" dirty="0">
                <a:solidFill>
                  <a:srgbClr val="2D2D2C"/>
                </a:solidFill>
                <a:latin typeface="Inter"/>
                <a:cs typeface="Inter"/>
              </a:rPr>
              <a:t>Smith</a:t>
            </a:r>
            <a:endParaRPr sz="14800" dirty="0">
              <a:latin typeface="Inter"/>
              <a:cs typeface="Inte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5173" y="7649552"/>
            <a:ext cx="8867140" cy="1781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  <a:tabLst>
                <a:tab pos="2585720" algn="l"/>
              </a:tabLst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euismod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aliquer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nisl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ut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aliquipvel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illum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	fac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aliquer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lobo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3947" y="10176826"/>
            <a:ext cx="2648103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Creative</a:t>
            </a:r>
            <a:r>
              <a:rPr lang="en-US" sz="1900" spc="-1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Director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69690" y="10176826"/>
            <a:ext cx="21881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Mono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Studio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3071" y="839938"/>
            <a:ext cx="21495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88006" y="839938"/>
            <a:ext cx="21495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5772" y="1781957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5" r="28565"/>
          <a:stretch/>
        </p:blipFill>
        <p:spPr>
          <a:xfrm>
            <a:off x="17395249" y="2335981"/>
            <a:ext cx="2708838" cy="518558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403928" y="4954116"/>
            <a:ext cx="8972722" cy="17583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8600"/>
              </a:lnSpc>
              <a:spcBef>
                <a:spcPts val="95"/>
              </a:spcBef>
            </a:pP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2550" spc="-4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2550" spc="-2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2550" spc="-2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2550" spc="-2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2550" spc="-2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2550" spc="-2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2550" spc="-2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spc="-10" dirty="0">
                <a:solidFill>
                  <a:srgbClr val="2D2D2C"/>
                </a:solidFill>
                <a:latin typeface="Inter"/>
                <a:cs typeface="Inter"/>
              </a:rPr>
              <a:t>elit,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2550" spc="-2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255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255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255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euismod</a:t>
            </a:r>
            <a:r>
              <a:rPr sz="255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255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2550" spc="-10" dirty="0">
                <a:solidFill>
                  <a:srgbClr val="2D2D2C"/>
                </a:solidFill>
                <a:latin typeface="Inter"/>
                <a:cs typeface="Inter"/>
              </a:rPr>
              <a:t> dolore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255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spc="-10" dirty="0">
                <a:solidFill>
                  <a:srgbClr val="2D2D2C"/>
                </a:solidFill>
                <a:latin typeface="Inter"/>
                <a:cs typeface="Inter"/>
              </a:rPr>
              <a:t>aliquer</a:t>
            </a:r>
            <a:endParaRPr sz="2550" dirty="0">
              <a:latin typeface="Inter"/>
              <a:cs typeface="Inte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3688" y="7274881"/>
            <a:ext cx="8867140" cy="0"/>
          </a:xfrm>
          <a:custGeom>
            <a:avLst/>
            <a:gdLst/>
            <a:ahLst/>
            <a:cxnLst/>
            <a:rect l="l" t="t" r="r" b="b"/>
            <a:pathLst>
              <a:path w="8867140">
                <a:moveTo>
                  <a:pt x="0" y="0"/>
                </a:moveTo>
                <a:lnTo>
                  <a:pt x="8866829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2E143C-09EB-4374-5763-9BB1B78981FA}"/>
              </a:ext>
            </a:extLst>
          </p:cNvPr>
          <p:cNvSpPr txBox="1"/>
          <p:nvPr/>
        </p:nvSpPr>
        <p:spPr>
          <a:xfrm>
            <a:off x="1212850" y="1158875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lang="en-ID" sz="180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lang="en-ID" sz="180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lang="en-ID" sz="1800" dirty="0">
              <a:latin typeface="Inter-Black"/>
              <a:cs typeface="Inter-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8F4D-24CF-0B94-D9F7-0EEA54282A05}"/>
              </a:ext>
            </a:extLst>
          </p:cNvPr>
          <p:cNvSpPr txBox="1"/>
          <p:nvPr/>
        </p:nvSpPr>
        <p:spPr>
          <a:xfrm>
            <a:off x="18281650" y="484744"/>
            <a:ext cx="109837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6700" spc="-25" dirty="0">
                <a:latin typeface="Inter" panose="020B0502030000000004" pitchFamily="34" charset="0"/>
                <a:ea typeface="Inter" panose="020B0502030000000004" pitchFamily="34" charset="0"/>
              </a:rPr>
              <a:t>12</a:t>
            </a:r>
            <a:endParaRPr lang="en-US" sz="67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5BA70D4D-3700-6217-2BCB-05EF1890F55B}"/>
              </a:ext>
            </a:extLst>
          </p:cNvPr>
          <p:cNvSpPr txBox="1"/>
          <p:nvPr/>
        </p:nvSpPr>
        <p:spPr>
          <a:xfrm>
            <a:off x="9388006" y="1145365"/>
            <a:ext cx="21495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lang="en-ID" sz="1650" dirty="0">
              <a:latin typeface="Inter-Black"/>
              <a:cs typeface="Inter-Black"/>
            </a:endParaRPr>
          </a:p>
        </p:txBody>
      </p:sp>
      <p:pic>
        <p:nvPicPr>
          <p:cNvPr id="20" name="object 2">
            <a:extLst>
              <a:ext uri="{FF2B5EF4-FFF2-40B4-BE49-F238E27FC236}">
                <a16:creationId xmlns:a16="http://schemas.microsoft.com/office/drawing/2014/main" id="{C49A86E4-7BE4-1733-B475-2B3E1070DE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5" r="44103" b="2157"/>
          <a:stretch/>
        </p:blipFill>
        <p:spPr>
          <a:xfrm>
            <a:off x="1285342" y="5317039"/>
            <a:ext cx="4977335" cy="59893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7005" y="817411"/>
            <a:ext cx="5959045" cy="2284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800" spc="-25" dirty="0">
                <a:solidFill>
                  <a:srgbClr val="2D2D2C"/>
                </a:solidFill>
                <a:latin typeface="Inter"/>
                <a:cs typeface="Inter"/>
              </a:rPr>
              <a:t>Our</a:t>
            </a:r>
            <a:endParaRPr sz="14800" dirty="0">
              <a:latin typeface="Inter"/>
              <a:cs typeface="Inte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7005" y="2543473"/>
            <a:ext cx="8816634" cy="2284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800" spc="-110" dirty="0"/>
              <a:t>P</a:t>
            </a:r>
            <a:r>
              <a:rPr sz="14800" spc="-20" dirty="0"/>
              <a:t>o</a:t>
            </a:r>
            <a:r>
              <a:rPr sz="14800" spc="484" dirty="0"/>
              <a:t>r</a:t>
            </a:r>
            <a:r>
              <a:rPr sz="14800" spc="-20" dirty="0"/>
              <a:t>t</a:t>
            </a:r>
            <a:r>
              <a:rPr sz="14800" spc="-360" dirty="0"/>
              <a:t>f</a:t>
            </a:r>
            <a:r>
              <a:rPr sz="14800" spc="-20" dirty="0"/>
              <a:t>olio</a:t>
            </a:r>
            <a:endParaRPr sz="14800" dirty="0"/>
          </a:p>
        </p:txBody>
      </p:sp>
      <p:pic>
        <p:nvPicPr>
          <p:cNvPr id="4" name="object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" b="1025"/>
          <a:stretch/>
        </p:blipFill>
        <p:spPr>
          <a:xfrm>
            <a:off x="1285772" y="1280945"/>
            <a:ext cx="3243189" cy="26110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459412" y="4147002"/>
            <a:ext cx="266983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r>
              <a:rPr sz="1900" spc="-10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59412" y="4598800"/>
            <a:ext cx="297463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Client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-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2010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471154" y="4535694"/>
            <a:ext cx="3232150" cy="0"/>
          </a:xfrm>
          <a:custGeom>
            <a:avLst/>
            <a:gdLst/>
            <a:ahLst/>
            <a:cxnLst/>
            <a:rect l="l" t="t" r="r" b="b"/>
            <a:pathLst>
              <a:path w="3232150">
                <a:moveTo>
                  <a:pt x="0" y="0"/>
                </a:moveTo>
                <a:lnTo>
                  <a:pt x="32320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72112" y="4994066"/>
            <a:ext cx="3232150" cy="0"/>
          </a:xfrm>
          <a:custGeom>
            <a:avLst/>
            <a:gdLst/>
            <a:ahLst/>
            <a:cxnLst/>
            <a:rect l="l" t="t" r="r" b="b"/>
            <a:pathLst>
              <a:path w="3232150">
                <a:moveTo>
                  <a:pt x="0" y="0"/>
                </a:moveTo>
                <a:lnTo>
                  <a:pt x="32320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79115" y="4147002"/>
            <a:ext cx="26007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r>
              <a:rPr sz="1900" spc="-10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9115" y="4598800"/>
            <a:ext cx="3249846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Client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-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2010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58" y="4535694"/>
            <a:ext cx="3232150" cy="0"/>
          </a:xfrm>
          <a:custGeom>
            <a:avLst/>
            <a:gdLst/>
            <a:ahLst/>
            <a:cxnLst/>
            <a:rect l="l" t="t" r="r" b="b"/>
            <a:pathLst>
              <a:path w="3232150">
                <a:moveTo>
                  <a:pt x="0" y="0"/>
                </a:moveTo>
                <a:lnTo>
                  <a:pt x="32320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1816" y="4994066"/>
            <a:ext cx="3232150" cy="0"/>
          </a:xfrm>
          <a:custGeom>
            <a:avLst/>
            <a:gdLst/>
            <a:ahLst/>
            <a:cxnLst/>
            <a:rect l="l" t="t" r="r" b="b"/>
            <a:pathLst>
              <a:path w="3232150">
                <a:moveTo>
                  <a:pt x="0" y="0"/>
                </a:moveTo>
                <a:lnTo>
                  <a:pt x="32320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459412" y="8313024"/>
            <a:ext cx="266983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r>
              <a:rPr sz="1900" spc="-10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459412" y="8764822"/>
            <a:ext cx="266983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Client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-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2010</a:t>
            </a:r>
            <a:endParaRPr sz="1900" dirty="0">
              <a:latin typeface="Inter"/>
              <a:cs typeface="Inter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" b="1025"/>
          <a:stretch/>
        </p:blipFill>
        <p:spPr>
          <a:xfrm>
            <a:off x="15460984" y="5446975"/>
            <a:ext cx="3243189" cy="2610999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5471154" y="8701718"/>
            <a:ext cx="3232150" cy="0"/>
          </a:xfrm>
          <a:custGeom>
            <a:avLst/>
            <a:gdLst/>
            <a:ahLst/>
            <a:cxnLst/>
            <a:rect l="l" t="t" r="r" b="b"/>
            <a:pathLst>
              <a:path w="3232150">
                <a:moveTo>
                  <a:pt x="0" y="0"/>
                </a:moveTo>
                <a:lnTo>
                  <a:pt x="32320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72112" y="9160090"/>
            <a:ext cx="3232150" cy="0"/>
          </a:xfrm>
          <a:custGeom>
            <a:avLst/>
            <a:gdLst/>
            <a:ahLst/>
            <a:cxnLst/>
            <a:rect l="l" t="t" r="r" b="b"/>
            <a:pathLst>
              <a:path w="3232150">
                <a:moveTo>
                  <a:pt x="0" y="0"/>
                </a:moveTo>
                <a:lnTo>
                  <a:pt x="32320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700826" y="8313024"/>
            <a:ext cx="27531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r>
              <a:rPr sz="1900" spc="-10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00826" y="8764822"/>
            <a:ext cx="374162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Client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-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2010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12568" y="8701718"/>
            <a:ext cx="8519795" cy="0"/>
          </a:xfrm>
          <a:custGeom>
            <a:avLst/>
            <a:gdLst/>
            <a:ahLst/>
            <a:cxnLst/>
            <a:rect l="l" t="t" r="r" b="b"/>
            <a:pathLst>
              <a:path w="8519794">
                <a:moveTo>
                  <a:pt x="0" y="0"/>
                </a:moveTo>
                <a:lnTo>
                  <a:pt x="8519730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15096" y="9160090"/>
            <a:ext cx="8519795" cy="0"/>
          </a:xfrm>
          <a:custGeom>
            <a:avLst/>
            <a:gdLst/>
            <a:ahLst/>
            <a:cxnLst/>
            <a:rect l="l" t="t" r="r" b="b"/>
            <a:pathLst>
              <a:path w="8519794">
                <a:moveTo>
                  <a:pt x="0" y="0"/>
                </a:moveTo>
                <a:lnTo>
                  <a:pt x="8519730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79115" y="8313024"/>
            <a:ext cx="27531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r>
              <a:rPr sz="1900" spc="-10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79114" y="8764822"/>
            <a:ext cx="29055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Client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-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2010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90858" y="8701718"/>
            <a:ext cx="3232150" cy="0"/>
          </a:xfrm>
          <a:custGeom>
            <a:avLst/>
            <a:gdLst/>
            <a:ahLst/>
            <a:cxnLst/>
            <a:rect l="l" t="t" r="r" b="b"/>
            <a:pathLst>
              <a:path w="3232150">
                <a:moveTo>
                  <a:pt x="0" y="0"/>
                </a:moveTo>
                <a:lnTo>
                  <a:pt x="32320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91816" y="9160090"/>
            <a:ext cx="3232150" cy="0"/>
          </a:xfrm>
          <a:custGeom>
            <a:avLst/>
            <a:gdLst/>
            <a:ahLst/>
            <a:cxnLst/>
            <a:rect l="l" t="t" r="r" b="b"/>
            <a:pathLst>
              <a:path w="3232150">
                <a:moveTo>
                  <a:pt x="0" y="0"/>
                </a:moveTo>
                <a:lnTo>
                  <a:pt x="32320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7860660" y="9782107"/>
            <a:ext cx="195944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13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3069" y="10058580"/>
            <a:ext cx="2530581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88004" y="10058580"/>
            <a:ext cx="1959445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4F5AC1CB-7B09-1985-91B5-E550890C9941}"/>
              </a:ext>
            </a:extLst>
          </p:cNvPr>
          <p:cNvSpPr txBox="1"/>
          <p:nvPr/>
        </p:nvSpPr>
        <p:spPr>
          <a:xfrm>
            <a:off x="9388004" y="10377079"/>
            <a:ext cx="1959445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lang="en-ID" sz="1650" dirty="0">
              <a:latin typeface="Inter-Black"/>
              <a:cs typeface="Inter-Black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26148829-C487-509F-0897-3CCC1525F9FC}"/>
              </a:ext>
            </a:extLst>
          </p:cNvPr>
          <p:cNvSpPr txBox="1"/>
          <p:nvPr/>
        </p:nvSpPr>
        <p:spPr>
          <a:xfrm>
            <a:off x="1273069" y="10356531"/>
            <a:ext cx="2530581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lang="en-ID"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lang="en-ID" sz="1650" dirty="0">
              <a:latin typeface="Inter-Black"/>
              <a:cs typeface="Inter-Black"/>
            </a:endParaRPr>
          </a:p>
        </p:txBody>
      </p:sp>
      <p:pic>
        <p:nvPicPr>
          <p:cNvPr id="42" name="object 2">
            <a:extLst>
              <a:ext uri="{FF2B5EF4-FFF2-40B4-BE49-F238E27FC236}">
                <a16:creationId xmlns:a16="http://schemas.microsoft.com/office/drawing/2014/main" id="{D17DCA6F-F2E2-FC84-A840-3D24C9668EE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5" r="4449" b="48184"/>
          <a:stretch/>
        </p:blipFill>
        <p:spPr>
          <a:xfrm>
            <a:off x="5724114" y="5432205"/>
            <a:ext cx="8508249" cy="2625769"/>
          </a:xfrm>
          <a:prstGeom prst="rect">
            <a:avLst/>
          </a:prstGeom>
        </p:spPr>
      </p:pic>
      <p:pic>
        <p:nvPicPr>
          <p:cNvPr id="44" name="object 2">
            <a:extLst>
              <a:ext uri="{FF2B5EF4-FFF2-40B4-BE49-F238E27FC236}">
                <a16:creationId xmlns:a16="http://schemas.microsoft.com/office/drawing/2014/main" id="{A680ABD4-77DD-98A9-3256-76BFAE730FD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5" r="63503" b="48184"/>
          <a:stretch/>
        </p:blipFill>
        <p:spPr>
          <a:xfrm>
            <a:off x="1271384" y="5432205"/>
            <a:ext cx="3249847" cy="2625769"/>
          </a:xfrm>
          <a:prstGeom prst="rect">
            <a:avLst/>
          </a:prstGeom>
        </p:spPr>
      </p:pic>
      <p:pic>
        <p:nvPicPr>
          <p:cNvPr id="46" name="object 2">
            <a:extLst>
              <a:ext uri="{FF2B5EF4-FFF2-40B4-BE49-F238E27FC236}">
                <a16:creationId xmlns:a16="http://schemas.microsoft.com/office/drawing/2014/main" id="{E416D456-63E8-A2F0-C63F-D47E3311BCD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5" r="63503" b="48184"/>
          <a:stretch/>
        </p:blipFill>
        <p:spPr>
          <a:xfrm>
            <a:off x="15464462" y="1277649"/>
            <a:ext cx="3249847" cy="26257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28055" y="6175259"/>
            <a:ext cx="5133795" cy="1781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euis-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mod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26937" y="6329016"/>
            <a:ext cx="2340113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r>
              <a:rPr sz="1900" spc="-10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26937" y="6780813"/>
            <a:ext cx="2187713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Client</a:t>
            </a:r>
            <a:r>
              <a:rPr sz="1900" spc="-8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26936" y="7232611"/>
            <a:ext cx="1578113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2010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38680" y="6717714"/>
            <a:ext cx="4253230" cy="0"/>
          </a:xfrm>
          <a:custGeom>
            <a:avLst/>
            <a:gdLst/>
            <a:ahLst/>
            <a:cxnLst/>
            <a:rect l="l" t="t" r="r" b="b"/>
            <a:pathLst>
              <a:path w="4253230">
                <a:moveTo>
                  <a:pt x="0" y="0"/>
                </a:moveTo>
                <a:lnTo>
                  <a:pt x="425310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39942" y="7176087"/>
            <a:ext cx="4253230" cy="0"/>
          </a:xfrm>
          <a:custGeom>
            <a:avLst/>
            <a:gdLst/>
            <a:ahLst/>
            <a:cxnLst/>
            <a:rect l="l" t="t" r="r" b="b"/>
            <a:pathLst>
              <a:path w="4253230">
                <a:moveTo>
                  <a:pt x="0" y="0"/>
                </a:moveTo>
                <a:lnTo>
                  <a:pt x="425310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39504" y="1733511"/>
            <a:ext cx="10007945" cy="4074192"/>
          </a:xfrm>
          <a:prstGeom prst="rect">
            <a:avLst/>
          </a:prstGeom>
        </p:spPr>
        <p:txBody>
          <a:bodyPr vert="horz" wrap="square" lIns="0" tIns="545465" rIns="0" bIns="0" rtlCol="0">
            <a:spAutoFit/>
          </a:bodyPr>
          <a:lstStyle/>
          <a:p>
            <a:pPr marL="12700" marR="5080">
              <a:lnSpc>
                <a:spcPct val="76500"/>
              </a:lnSpc>
              <a:spcBef>
                <a:spcPts val="4295"/>
              </a:spcBef>
            </a:pPr>
            <a:r>
              <a:rPr sz="14800" spc="-10" dirty="0"/>
              <a:t>Project </a:t>
            </a:r>
            <a:r>
              <a:rPr sz="14800" spc="-110" dirty="0"/>
              <a:t>P</a:t>
            </a:r>
            <a:r>
              <a:rPr sz="14800" spc="-20" dirty="0"/>
              <a:t>o</a:t>
            </a:r>
            <a:r>
              <a:rPr sz="14800" spc="484" dirty="0"/>
              <a:t>r</a:t>
            </a:r>
            <a:r>
              <a:rPr sz="14800" spc="-20" dirty="0"/>
              <a:t>t</a:t>
            </a:r>
            <a:r>
              <a:rPr sz="14800" spc="-360" dirty="0"/>
              <a:t>f</a:t>
            </a:r>
            <a:r>
              <a:rPr sz="14800" spc="-20" dirty="0"/>
              <a:t>olio</a:t>
            </a:r>
            <a:endParaRPr sz="14800" dirty="0"/>
          </a:p>
        </p:txBody>
      </p:sp>
      <p:sp>
        <p:nvSpPr>
          <p:cNvPr id="18" name="object 18"/>
          <p:cNvSpPr txBox="1"/>
          <p:nvPr/>
        </p:nvSpPr>
        <p:spPr>
          <a:xfrm>
            <a:off x="1273068" y="10091668"/>
            <a:ext cx="2378181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73069" y="10382602"/>
            <a:ext cx="2225781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88004" y="10091668"/>
            <a:ext cx="180704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711DE7E9-83C7-2801-CFD9-9521977B4BE1}"/>
              </a:ext>
            </a:extLst>
          </p:cNvPr>
          <p:cNvSpPr txBox="1"/>
          <p:nvPr/>
        </p:nvSpPr>
        <p:spPr>
          <a:xfrm>
            <a:off x="9388004" y="10369070"/>
            <a:ext cx="180704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"/>
              <a:cs typeface="Inter"/>
            </a:endParaRPr>
          </a:p>
        </p:txBody>
      </p:sp>
      <p:pic>
        <p:nvPicPr>
          <p:cNvPr id="24" name="object 2">
            <a:extLst>
              <a:ext uri="{FF2B5EF4-FFF2-40B4-BE49-F238E27FC236}">
                <a16:creationId xmlns:a16="http://schemas.microsoft.com/office/drawing/2014/main" id="{41C2E258-AB6A-9D1A-7850-93A1BD95BCB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143" r="31128" b="68889"/>
          <a:stretch/>
        </p:blipFill>
        <p:spPr>
          <a:xfrm>
            <a:off x="1273068" y="6417717"/>
            <a:ext cx="4670227" cy="2552700"/>
          </a:xfrm>
          <a:prstGeom prst="rect">
            <a:avLst/>
          </a:prstGeom>
        </p:spPr>
      </p:pic>
      <p:pic>
        <p:nvPicPr>
          <p:cNvPr id="26" name="object 2">
            <a:extLst>
              <a:ext uri="{FF2B5EF4-FFF2-40B4-BE49-F238E27FC236}">
                <a16:creationId xmlns:a16="http://schemas.microsoft.com/office/drawing/2014/main" id="{B54F3129-1541-0321-B422-76F8BB675A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142" r="17981" b="40149"/>
          <a:stretch/>
        </p:blipFill>
        <p:spPr>
          <a:xfrm>
            <a:off x="11699216" y="15799"/>
            <a:ext cx="5990801" cy="4921772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B04381BE-D9C0-EC6C-605F-287CCFCC1C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143" r="17981" b="68889"/>
          <a:stretch/>
        </p:blipFill>
        <p:spPr>
          <a:xfrm>
            <a:off x="11699216" y="8743474"/>
            <a:ext cx="5990801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26368" y="3849546"/>
            <a:ext cx="7555230" cy="1325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diam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euismod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nisl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aliquipvel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6368" y="1428350"/>
            <a:ext cx="5560128" cy="214312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2025"/>
              </a:spcBef>
            </a:pPr>
            <a:r>
              <a:rPr sz="7750" spc="-10" dirty="0"/>
              <a:t>Project</a:t>
            </a:r>
            <a:br>
              <a:rPr lang="en-US" sz="7750" spc="-10" dirty="0"/>
            </a:br>
            <a:r>
              <a:rPr sz="7750" spc="-10" dirty="0"/>
              <a:t>Portfolio</a:t>
            </a:r>
            <a:endParaRPr sz="7750" dirty="0"/>
          </a:p>
        </p:txBody>
      </p:sp>
      <p:sp>
        <p:nvSpPr>
          <p:cNvPr id="13" name="object 13"/>
          <p:cNvSpPr txBox="1"/>
          <p:nvPr/>
        </p:nvSpPr>
        <p:spPr>
          <a:xfrm>
            <a:off x="17860660" y="9782107"/>
            <a:ext cx="15639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15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3068" y="10091668"/>
            <a:ext cx="2606781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88004" y="10091668"/>
            <a:ext cx="2035646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93915" y="8614555"/>
            <a:ext cx="1562735" cy="41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 2010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39072" y="8156182"/>
            <a:ext cx="2421890" cy="0"/>
          </a:xfrm>
          <a:custGeom>
            <a:avLst/>
            <a:gdLst/>
            <a:ahLst/>
            <a:cxnLst/>
            <a:rect l="l" t="t" r="r" b="b"/>
            <a:pathLst>
              <a:path w="2421890">
                <a:moveTo>
                  <a:pt x="0" y="0"/>
                </a:moveTo>
                <a:lnTo>
                  <a:pt x="2421842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39791" y="8614555"/>
            <a:ext cx="2421890" cy="0"/>
          </a:xfrm>
          <a:custGeom>
            <a:avLst/>
            <a:gdLst/>
            <a:ahLst/>
            <a:cxnLst/>
            <a:rect l="l" t="t" r="r" b="b"/>
            <a:pathLst>
              <a:path w="2421890">
                <a:moveTo>
                  <a:pt x="0" y="0"/>
                </a:moveTo>
                <a:lnTo>
                  <a:pt x="2421842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4061826" y="2305571"/>
            <a:ext cx="871855" cy="255270"/>
            <a:chOff x="14061826" y="2305571"/>
            <a:chExt cx="871855" cy="255270"/>
          </a:xfrm>
        </p:grpSpPr>
        <p:sp>
          <p:nvSpPr>
            <p:cNvPr id="21" name="object 21"/>
            <p:cNvSpPr/>
            <p:nvPr/>
          </p:nvSpPr>
          <p:spPr>
            <a:xfrm>
              <a:off x="14061826" y="2432825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235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795395" y="2310807"/>
              <a:ext cx="132715" cy="245110"/>
            </a:xfrm>
            <a:custGeom>
              <a:avLst/>
              <a:gdLst/>
              <a:ahLst/>
              <a:cxnLst/>
              <a:rect l="l" t="t" r="r" b="b"/>
              <a:pathLst>
                <a:path w="132715" h="245110">
                  <a:moveTo>
                    <a:pt x="0" y="244788"/>
                  </a:moveTo>
                  <a:lnTo>
                    <a:pt x="132676" y="122394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73069" y="10382602"/>
            <a:ext cx="2301981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88004" y="10382602"/>
            <a:ext cx="2035645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509FD2-17D7-4A99-4180-18FBF64C4D92}"/>
              </a:ext>
            </a:extLst>
          </p:cNvPr>
          <p:cNvSpPr txBox="1"/>
          <p:nvPr/>
        </p:nvSpPr>
        <p:spPr>
          <a:xfrm>
            <a:off x="7156450" y="764079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3B30D3-EAE8-4EBF-5CEB-E07CF9A2F617}"/>
              </a:ext>
            </a:extLst>
          </p:cNvPr>
          <p:cNvSpPr txBox="1"/>
          <p:nvPr/>
        </p:nvSpPr>
        <p:spPr>
          <a:xfrm>
            <a:off x="7126368" y="8195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spc="-20" dirty="0">
                <a:solidFill>
                  <a:srgbClr val="2D2D2C"/>
                </a:solidFill>
                <a:latin typeface="Inter"/>
                <a:cs typeface="Inter"/>
              </a:rPr>
              <a:t>Name </a:t>
            </a:r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Client</a:t>
            </a:r>
            <a:endParaRPr lang="en-US" dirty="0"/>
          </a:p>
        </p:txBody>
      </p:sp>
      <p:pic>
        <p:nvPicPr>
          <p:cNvPr id="28" name="object 2">
            <a:extLst>
              <a:ext uri="{FF2B5EF4-FFF2-40B4-BE49-F238E27FC236}">
                <a16:creationId xmlns:a16="http://schemas.microsoft.com/office/drawing/2014/main" id="{B454449A-E7F8-04FB-BBCD-4B46EE93C7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7" t="143" r="39781" b="4826"/>
          <a:stretch/>
        </p:blipFill>
        <p:spPr>
          <a:xfrm>
            <a:off x="1285772" y="1241360"/>
            <a:ext cx="4908803" cy="7833477"/>
          </a:xfrm>
          <a:prstGeom prst="rect">
            <a:avLst/>
          </a:prstGeom>
        </p:spPr>
      </p:pic>
      <p:pic>
        <p:nvPicPr>
          <p:cNvPr id="31" name="object 2">
            <a:extLst>
              <a:ext uri="{FF2B5EF4-FFF2-40B4-BE49-F238E27FC236}">
                <a16:creationId xmlns:a16="http://schemas.microsoft.com/office/drawing/2014/main" id="{6DE4B608-1B5B-1A7C-17A1-5AD9AC1E9D0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143" r="39781" b="50024"/>
          <a:stretch/>
        </p:blipFill>
        <p:spPr>
          <a:xfrm>
            <a:off x="16314543" y="1"/>
            <a:ext cx="3801110" cy="4107728"/>
          </a:xfrm>
          <a:prstGeom prst="rect">
            <a:avLst/>
          </a:prstGeom>
        </p:spPr>
      </p:pic>
      <p:pic>
        <p:nvPicPr>
          <p:cNvPr id="33" name="object 2">
            <a:extLst>
              <a:ext uri="{FF2B5EF4-FFF2-40B4-BE49-F238E27FC236}">
                <a16:creationId xmlns:a16="http://schemas.microsoft.com/office/drawing/2014/main" id="{20137F00-3406-FDD8-1248-659421BE686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143" r="31128" b="63438"/>
          <a:stretch/>
        </p:blipFill>
        <p:spPr>
          <a:xfrm>
            <a:off x="11633212" y="6072810"/>
            <a:ext cx="4670227" cy="30020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CE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73060" y="2645498"/>
            <a:ext cx="5121390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50" spc="-1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endParaRPr sz="7750" dirty="0">
              <a:latin typeface="Inter"/>
              <a:cs typeface="Int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79710" y="2645498"/>
            <a:ext cx="5121390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50" spc="-10" dirty="0">
                <a:solidFill>
                  <a:srgbClr val="2D2D2C"/>
                </a:solidFill>
                <a:latin typeface="Inter"/>
                <a:cs typeface="Inter"/>
              </a:rPr>
              <a:t>Portfolio</a:t>
            </a:r>
            <a:endParaRPr sz="775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4051" y="7570589"/>
            <a:ext cx="1562735" cy="41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 2010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15525" y="7139682"/>
            <a:ext cx="4127500" cy="0"/>
          </a:xfrm>
          <a:custGeom>
            <a:avLst/>
            <a:gdLst/>
            <a:ahLst/>
            <a:cxnLst/>
            <a:rect l="l" t="t" r="r" b="b"/>
            <a:pathLst>
              <a:path w="4127500">
                <a:moveTo>
                  <a:pt x="0" y="0"/>
                </a:moveTo>
                <a:lnTo>
                  <a:pt x="4127172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750" y="7598055"/>
            <a:ext cx="4127500" cy="0"/>
          </a:xfrm>
          <a:custGeom>
            <a:avLst/>
            <a:gdLst/>
            <a:ahLst/>
            <a:cxnLst/>
            <a:rect l="l" t="t" r="r" b="b"/>
            <a:pathLst>
              <a:path w="4127500">
                <a:moveTo>
                  <a:pt x="0" y="0"/>
                </a:moveTo>
                <a:lnTo>
                  <a:pt x="4127172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161604" y="3290900"/>
            <a:ext cx="7244715" cy="255270"/>
            <a:chOff x="6161604" y="3290900"/>
            <a:chExt cx="7244715" cy="255270"/>
          </a:xfrm>
        </p:grpSpPr>
        <p:sp>
          <p:nvSpPr>
            <p:cNvPr id="9" name="object 9"/>
            <p:cNvSpPr/>
            <p:nvPr/>
          </p:nvSpPr>
          <p:spPr>
            <a:xfrm>
              <a:off x="6161604" y="3418153"/>
              <a:ext cx="7239634" cy="0"/>
            </a:xfrm>
            <a:custGeom>
              <a:avLst/>
              <a:gdLst/>
              <a:ahLst/>
              <a:cxnLst/>
              <a:rect l="l" t="t" r="r" b="b"/>
              <a:pathLst>
                <a:path w="7239634">
                  <a:moveTo>
                    <a:pt x="0" y="0"/>
                  </a:moveTo>
                  <a:lnTo>
                    <a:pt x="7239297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68237" y="3296136"/>
              <a:ext cx="132715" cy="245110"/>
            </a:xfrm>
            <a:custGeom>
              <a:avLst/>
              <a:gdLst/>
              <a:ahLst/>
              <a:cxnLst/>
              <a:rect l="l" t="t" r="r" b="b"/>
              <a:pathLst>
                <a:path w="132715" h="245110">
                  <a:moveTo>
                    <a:pt x="0" y="244788"/>
                  </a:moveTo>
                  <a:lnTo>
                    <a:pt x="132676" y="122394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0215532" y="9409661"/>
            <a:ext cx="4128770" cy="1899285"/>
          </a:xfrm>
          <a:custGeom>
            <a:avLst/>
            <a:gdLst/>
            <a:ahLst/>
            <a:cxnLst/>
            <a:rect l="l" t="t" r="r" b="b"/>
            <a:pathLst>
              <a:path w="4128769" h="1899284">
                <a:moveTo>
                  <a:pt x="4128387" y="0"/>
                </a:moveTo>
                <a:lnTo>
                  <a:pt x="0" y="0"/>
                </a:lnTo>
                <a:lnTo>
                  <a:pt x="0" y="1898895"/>
                </a:lnTo>
                <a:lnTo>
                  <a:pt x="4128387" y="1898895"/>
                </a:lnTo>
                <a:lnTo>
                  <a:pt x="4128387" y="0"/>
                </a:lnTo>
                <a:close/>
              </a:path>
            </a:pathLst>
          </a:custGeom>
          <a:solidFill>
            <a:srgbClr val="2D2D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73071" y="839938"/>
            <a:ext cx="29115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88006" y="839938"/>
            <a:ext cx="19594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85772" y="1781957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A707860-2FEF-2C3C-4836-A96650A3794B}"/>
              </a:ext>
            </a:extLst>
          </p:cNvPr>
          <p:cNvSpPr txBox="1"/>
          <p:nvPr/>
        </p:nvSpPr>
        <p:spPr>
          <a:xfrm>
            <a:off x="9388006" y="1128173"/>
            <a:ext cx="19594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lang="en-ID" sz="1650" dirty="0">
              <a:latin typeface="Inter-Black"/>
              <a:cs typeface="Inter-Black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FE461835-230D-E3FE-802E-1EB5D2AD809F}"/>
              </a:ext>
            </a:extLst>
          </p:cNvPr>
          <p:cNvSpPr txBox="1"/>
          <p:nvPr/>
        </p:nvSpPr>
        <p:spPr>
          <a:xfrm>
            <a:off x="1273071" y="1128172"/>
            <a:ext cx="29115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lang="en-ID"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lang="en-ID" sz="1650" dirty="0">
              <a:latin typeface="Inter-Black"/>
              <a:cs typeface="Inter-Black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49134668-1374-ADA4-2648-85BAC7E9D3A3}"/>
              </a:ext>
            </a:extLst>
          </p:cNvPr>
          <p:cNvSpPr txBox="1"/>
          <p:nvPr/>
        </p:nvSpPr>
        <p:spPr>
          <a:xfrm>
            <a:off x="10204051" y="6648781"/>
            <a:ext cx="1562735" cy="41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lang="en-ID" sz="190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F569E2D1-A580-B496-CFC9-A220151754D6}"/>
              </a:ext>
            </a:extLst>
          </p:cNvPr>
          <p:cNvSpPr txBox="1"/>
          <p:nvPr/>
        </p:nvSpPr>
        <p:spPr>
          <a:xfrm>
            <a:off x="10204051" y="7102475"/>
            <a:ext cx="1562735" cy="41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lang="en-ID" sz="1900" spc="-20" dirty="0">
                <a:solidFill>
                  <a:srgbClr val="2D2D2C"/>
                </a:solidFill>
                <a:latin typeface="Inter"/>
                <a:cs typeface="Inter"/>
              </a:rPr>
              <a:t>Name </a:t>
            </a:r>
            <a:r>
              <a:rPr lang="en-ID" sz="1900" dirty="0">
                <a:solidFill>
                  <a:srgbClr val="2D2D2C"/>
                </a:solidFill>
                <a:latin typeface="Inter"/>
                <a:cs typeface="Inter"/>
              </a:rPr>
              <a:t>Client</a:t>
            </a:r>
            <a:endParaRPr sz="1900" dirty="0">
              <a:latin typeface="Inter"/>
              <a:cs typeface="Inter"/>
            </a:endParaRPr>
          </a:p>
        </p:txBody>
      </p:sp>
      <p:pic>
        <p:nvPicPr>
          <p:cNvPr id="31" name="object 12">
            <a:extLst>
              <a:ext uri="{FF2B5EF4-FFF2-40B4-BE49-F238E27FC236}">
                <a16:creationId xmlns:a16="http://schemas.microsoft.com/office/drawing/2014/main" id="{93E1DB54-7565-D435-62A1-44BC5A6014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-90" r="22777" b="1490"/>
          <a:stretch/>
        </p:blipFill>
        <p:spPr>
          <a:xfrm>
            <a:off x="1289050" y="4523964"/>
            <a:ext cx="4128387" cy="4881245"/>
          </a:xfrm>
          <a:prstGeom prst="rect">
            <a:avLst/>
          </a:prstGeom>
        </p:spPr>
      </p:pic>
      <p:pic>
        <p:nvPicPr>
          <p:cNvPr id="33" name="object 12">
            <a:extLst>
              <a:ext uri="{FF2B5EF4-FFF2-40B4-BE49-F238E27FC236}">
                <a16:creationId xmlns:a16="http://schemas.microsoft.com/office/drawing/2014/main" id="{E5B2CE49-5685-8536-26E2-7A608DE5A88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-90" r="22777" b="1490"/>
          <a:stretch/>
        </p:blipFill>
        <p:spPr>
          <a:xfrm>
            <a:off x="5741781" y="4523964"/>
            <a:ext cx="4128387" cy="4881245"/>
          </a:xfrm>
          <a:prstGeom prst="rect">
            <a:avLst/>
          </a:prstGeom>
        </p:spPr>
      </p:pic>
      <p:pic>
        <p:nvPicPr>
          <p:cNvPr id="37" name="object 12">
            <a:extLst>
              <a:ext uri="{FF2B5EF4-FFF2-40B4-BE49-F238E27FC236}">
                <a16:creationId xmlns:a16="http://schemas.microsoft.com/office/drawing/2014/main" id="{CC73F46B-BA0A-1D88-970E-4C3CBE2BACA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-90" r="22777" b="1490"/>
          <a:stretch/>
        </p:blipFill>
        <p:spPr>
          <a:xfrm>
            <a:off x="14686998" y="4523964"/>
            <a:ext cx="4128387" cy="4881245"/>
          </a:xfrm>
          <a:prstGeom prst="rect">
            <a:avLst/>
          </a:prstGeom>
        </p:spPr>
      </p:pic>
      <p:pic>
        <p:nvPicPr>
          <p:cNvPr id="38" name="object 12">
            <a:extLst>
              <a:ext uri="{FF2B5EF4-FFF2-40B4-BE49-F238E27FC236}">
                <a16:creationId xmlns:a16="http://schemas.microsoft.com/office/drawing/2014/main" id="{C5AE1FF3-BE13-9930-C07D-2C89F6C7238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53267" r="22777" b="1490"/>
          <a:stretch/>
        </p:blipFill>
        <p:spPr>
          <a:xfrm>
            <a:off x="10214389" y="9083683"/>
            <a:ext cx="4128387" cy="2239778"/>
          </a:xfrm>
          <a:prstGeom prst="rect">
            <a:avLst/>
          </a:prstGeom>
        </p:spPr>
      </p:pic>
      <p:sp>
        <p:nvSpPr>
          <p:cNvPr id="30" name="object 4">
            <a:extLst>
              <a:ext uri="{FF2B5EF4-FFF2-40B4-BE49-F238E27FC236}">
                <a16:creationId xmlns:a16="http://schemas.microsoft.com/office/drawing/2014/main" id="{F7AE028F-DA00-8391-BE4B-30D02FC1B230}"/>
              </a:ext>
            </a:extLst>
          </p:cNvPr>
          <p:cNvSpPr txBox="1"/>
          <p:nvPr/>
        </p:nvSpPr>
        <p:spPr>
          <a:xfrm>
            <a:off x="17860660" y="750209"/>
            <a:ext cx="156146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16</a:t>
            </a:r>
            <a:endParaRPr sz="6750" dirty="0">
              <a:latin typeface="Inter"/>
              <a:cs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86008" y="2685820"/>
            <a:ext cx="5148041" cy="1781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euis-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mod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67255" y="9047760"/>
            <a:ext cx="1562735" cy="41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Name 2010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11024" y="8585629"/>
            <a:ext cx="5422900" cy="0"/>
          </a:xfrm>
          <a:custGeom>
            <a:avLst/>
            <a:gdLst/>
            <a:ahLst/>
            <a:cxnLst/>
            <a:rect l="l" t="t" r="r" b="b"/>
            <a:pathLst>
              <a:path w="5422900">
                <a:moveTo>
                  <a:pt x="0" y="0"/>
                </a:moveTo>
                <a:lnTo>
                  <a:pt x="54223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2633" y="9044002"/>
            <a:ext cx="5422900" cy="0"/>
          </a:xfrm>
          <a:custGeom>
            <a:avLst/>
            <a:gdLst/>
            <a:ahLst/>
            <a:cxnLst/>
            <a:rect l="l" t="t" r="r" b="b"/>
            <a:pathLst>
              <a:path w="5422900">
                <a:moveTo>
                  <a:pt x="0" y="0"/>
                </a:moveTo>
                <a:lnTo>
                  <a:pt x="5422358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824" y="2780086"/>
            <a:ext cx="11103426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5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r>
              <a:rPr sz="7750" spc="-114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7750" spc="-10" dirty="0">
                <a:solidFill>
                  <a:srgbClr val="2D2D2C"/>
                </a:solidFill>
                <a:latin typeface="Inter"/>
                <a:cs typeface="Inter"/>
              </a:rPr>
              <a:t>Portfolio</a:t>
            </a:r>
            <a:endParaRPr sz="7750" dirty="0">
              <a:latin typeface="Inter"/>
              <a:cs typeface="Inter"/>
            </a:endParaRPr>
          </a:p>
        </p:txBody>
      </p:sp>
      <p:pic>
        <p:nvPicPr>
          <p:cNvPr id="7" name="object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2" b="16902"/>
          <a:stretch/>
        </p:blipFill>
        <p:spPr>
          <a:xfrm>
            <a:off x="0" y="4614027"/>
            <a:ext cx="12323205" cy="669452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73071" y="839938"/>
            <a:ext cx="19594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lang="en-ID"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lang="en-ID"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lang="en-ID" sz="1650" dirty="0">
              <a:latin typeface="Inter"/>
              <a:cs typeface="In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88006" y="839938"/>
            <a:ext cx="19594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lang="en-ID"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85772" y="1781957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8" b="19538"/>
          <a:stretch/>
        </p:blipFill>
        <p:spPr>
          <a:xfrm>
            <a:off x="13390170" y="4614016"/>
            <a:ext cx="5418628" cy="2709205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E531603C-4AFD-E409-F971-41DBC3F99056}"/>
              </a:ext>
            </a:extLst>
          </p:cNvPr>
          <p:cNvSpPr txBox="1"/>
          <p:nvPr/>
        </p:nvSpPr>
        <p:spPr>
          <a:xfrm>
            <a:off x="9388006" y="1148051"/>
            <a:ext cx="19594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lang="en-ID" sz="1650" dirty="0">
              <a:latin typeface="Inter-Black"/>
              <a:cs typeface="Inter-Black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9FC15088-2AB8-99AB-11A9-7575A0DBD273}"/>
              </a:ext>
            </a:extLst>
          </p:cNvPr>
          <p:cNvSpPr txBox="1"/>
          <p:nvPr/>
        </p:nvSpPr>
        <p:spPr>
          <a:xfrm>
            <a:off x="1273071" y="1167929"/>
            <a:ext cx="19594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lang="en-ID"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lang="en-ID" sz="1650" dirty="0">
              <a:latin typeface="Inter-Black"/>
              <a:cs typeface="Inter-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73D1E-429D-7C31-43CB-E7BFFA54B962}"/>
              </a:ext>
            </a:extLst>
          </p:cNvPr>
          <p:cNvSpPr txBox="1"/>
          <p:nvPr/>
        </p:nvSpPr>
        <p:spPr>
          <a:xfrm>
            <a:off x="13252450" y="8123499"/>
            <a:ext cx="191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E8BCF-D8C8-6158-E611-FBF36AB5C679}"/>
              </a:ext>
            </a:extLst>
          </p:cNvPr>
          <p:cNvSpPr txBox="1"/>
          <p:nvPr/>
        </p:nvSpPr>
        <p:spPr>
          <a:xfrm>
            <a:off x="13252450" y="8620455"/>
            <a:ext cx="191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spc="-20" dirty="0">
                <a:solidFill>
                  <a:srgbClr val="2D2D2C"/>
                </a:solidFill>
                <a:latin typeface="Inter"/>
                <a:cs typeface="Inter"/>
              </a:rPr>
              <a:t>Name </a:t>
            </a:r>
            <a:r>
              <a:rPr lang="en-ID" sz="1800" dirty="0">
                <a:solidFill>
                  <a:srgbClr val="2D2D2C"/>
                </a:solidFill>
                <a:latin typeface="Inter"/>
                <a:cs typeface="Inter"/>
              </a:rPr>
              <a:t>Client</a:t>
            </a:r>
            <a:endParaRPr lang="en-US" dirty="0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5E1E330D-24C6-EA31-5187-9BFE8EC0DBC2}"/>
              </a:ext>
            </a:extLst>
          </p:cNvPr>
          <p:cNvSpPr txBox="1"/>
          <p:nvPr/>
        </p:nvSpPr>
        <p:spPr>
          <a:xfrm>
            <a:off x="17860660" y="750209"/>
            <a:ext cx="156146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17</a:t>
            </a:r>
            <a:endParaRPr sz="6750" dirty="0">
              <a:latin typeface="Inter"/>
              <a:cs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44966" y="6173497"/>
            <a:ext cx="169668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Catherine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3071" y="839938"/>
            <a:ext cx="22257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88007" y="839938"/>
            <a:ext cx="2225778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lang="en-ID" sz="1650" spc="-10" dirty="0">
              <a:solidFill>
                <a:srgbClr val="2D2D2C"/>
              </a:solidFill>
              <a:latin typeface="Inter"/>
              <a:cs typeface="In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5772" y="1781957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" b="1614"/>
          <a:stretch/>
        </p:blipFill>
        <p:spPr>
          <a:xfrm>
            <a:off x="7225047" y="6825802"/>
            <a:ext cx="5644477" cy="448275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971358" y="6173497"/>
            <a:ext cx="3346892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Inter"/>
                <a:cs typeface="Inter"/>
              </a:rPr>
              <a:t>Social</a:t>
            </a:r>
            <a:r>
              <a:rPr sz="1900" spc="-70" dirty="0">
                <a:latin typeface="Inter"/>
                <a:cs typeface="Inter"/>
              </a:rPr>
              <a:t> </a:t>
            </a:r>
            <a:r>
              <a:rPr sz="1900" dirty="0">
                <a:latin typeface="Inter"/>
                <a:cs typeface="Inter"/>
              </a:rPr>
              <a:t>Media</a:t>
            </a:r>
            <a:r>
              <a:rPr sz="1900" spc="-70" dirty="0">
                <a:latin typeface="Inter"/>
                <a:cs typeface="Inter"/>
              </a:rPr>
              <a:t> </a:t>
            </a:r>
            <a:r>
              <a:rPr sz="1900" spc="-10" dirty="0">
                <a:latin typeface="Inter"/>
                <a:cs typeface="Inter"/>
              </a:rPr>
              <a:t>Manager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58380" y="6173497"/>
            <a:ext cx="22602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John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Smith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84707" y="6173497"/>
            <a:ext cx="3529543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latin typeface="Inter"/>
                <a:cs typeface="Inter"/>
              </a:rPr>
              <a:t>Creative</a:t>
            </a:r>
            <a:r>
              <a:rPr sz="1900" spc="-105" dirty="0">
                <a:latin typeface="Inter"/>
                <a:cs typeface="Inter"/>
              </a:rPr>
              <a:t> </a:t>
            </a:r>
            <a:r>
              <a:rPr sz="1900" spc="-10" dirty="0">
                <a:latin typeface="Inter"/>
                <a:cs typeface="Inter"/>
              </a:rPr>
              <a:t>Director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71729" y="6173497"/>
            <a:ext cx="1985721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Jonathan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98056" y="6173497"/>
            <a:ext cx="310259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latin typeface="Inter"/>
                <a:cs typeface="Inter"/>
              </a:rPr>
              <a:t>Architecture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73071" y="2816507"/>
            <a:ext cx="4816579" cy="111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2550" spc="-20" dirty="0">
                <a:solidFill>
                  <a:srgbClr val="2D2D2C"/>
                </a:solidFill>
                <a:latin typeface="Inter"/>
                <a:cs typeface="Inter"/>
              </a:rPr>
              <a:t>Here’s</a:t>
            </a:r>
            <a:r>
              <a:rPr sz="255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our</a:t>
            </a:r>
            <a:r>
              <a:rPr sz="255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magnificent</a:t>
            </a:r>
            <a:r>
              <a:rPr sz="255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team</a:t>
            </a:r>
            <a:r>
              <a:rPr sz="255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spc="-25" dirty="0">
                <a:solidFill>
                  <a:srgbClr val="2D2D2C"/>
                </a:solidFill>
                <a:latin typeface="Inter"/>
                <a:cs typeface="Inter"/>
              </a:rPr>
              <a:t>to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complete</a:t>
            </a:r>
            <a:r>
              <a:rPr sz="255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your</a:t>
            </a:r>
            <a:r>
              <a:rPr sz="255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spc="-10" dirty="0">
                <a:solidFill>
                  <a:srgbClr val="2D2D2C"/>
                </a:solidFill>
                <a:latin typeface="Inter"/>
                <a:cs typeface="Inter"/>
              </a:rPr>
              <a:t>project</a:t>
            </a:r>
            <a:endParaRPr sz="2550" dirty="0">
              <a:latin typeface="Inter"/>
              <a:cs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A2053-FAC2-1439-62DA-7E898E272547}"/>
              </a:ext>
            </a:extLst>
          </p:cNvPr>
          <p:cNvSpPr txBox="1"/>
          <p:nvPr/>
        </p:nvSpPr>
        <p:spPr>
          <a:xfrm>
            <a:off x="17726405" y="575426"/>
            <a:ext cx="1107996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6700" spc="-25" dirty="0">
                <a:latin typeface="Inter" panose="020B0502030000000004" pitchFamily="34" charset="0"/>
                <a:ea typeface="Inter" panose="020B0502030000000004" pitchFamily="34" charset="0"/>
              </a:rPr>
              <a:t>18</a:t>
            </a:r>
            <a:endParaRPr lang="en-US" sz="670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644D43FA-C0E0-E887-DABB-E6FB9671D413}"/>
              </a:ext>
            </a:extLst>
          </p:cNvPr>
          <p:cNvSpPr txBox="1"/>
          <p:nvPr/>
        </p:nvSpPr>
        <p:spPr>
          <a:xfrm>
            <a:off x="9388007" y="1148162"/>
            <a:ext cx="2225778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spcBef>
                <a:spcPts val="359"/>
              </a:spcBef>
            </a:pP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lang="en-ID" sz="1650" dirty="0">
              <a:latin typeface="Inter-Black"/>
              <a:cs typeface="Inter-Black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73651E94-FF10-F312-6AAC-859BBF144994}"/>
              </a:ext>
            </a:extLst>
          </p:cNvPr>
          <p:cNvSpPr txBox="1"/>
          <p:nvPr/>
        </p:nvSpPr>
        <p:spPr>
          <a:xfrm>
            <a:off x="1273071" y="1168711"/>
            <a:ext cx="22257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lang="en-ID"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lang="en-ID" sz="1650" dirty="0">
              <a:latin typeface="Inter-Black"/>
              <a:cs typeface="Inter-Blac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800E68-84CD-7CDE-27FB-5020C6D80F7B}"/>
              </a:ext>
            </a:extLst>
          </p:cNvPr>
          <p:cNvSpPr txBox="1"/>
          <p:nvPr/>
        </p:nvSpPr>
        <p:spPr>
          <a:xfrm>
            <a:off x="8140798" y="2350217"/>
            <a:ext cx="10668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800" dirty="0">
                <a:latin typeface="Inter" panose="020B0502030000000004" pitchFamily="34" charset="0"/>
                <a:ea typeface="Inter" panose="020B0502030000000004" pitchFamily="34" charset="0"/>
              </a:rPr>
              <a:t>The</a:t>
            </a:r>
            <a:r>
              <a:rPr lang="en-ID" sz="14800" spc="-10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ID" sz="14800" spc="-1200" dirty="0">
                <a:latin typeface="Inter" panose="020B0502030000000004" pitchFamily="34" charset="0"/>
                <a:ea typeface="Inter" panose="020B0502030000000004" pitchFamily="34" charset="0"/>
              </a:rPr>
              <a:t>T</a:t>
            </a:r>
            <a:r>
              <a:rPr lang="en-ID" sz="14800" spc="-30" dirty="0">
                <a:latin typeface="Inter" panose="020B0502030000000004" pitchFamily="34" charset="0"/>
                <a:ea typeface="Inter" panose="020B0502030000000004" pitchFamily="34" charset="0"/>
              </a:rPr>
              <a:t>eam</a:t>
            </a:r>
          </a:p>
        </p:txBody>
      </p:sp>
      <p:pic>
        <p:nvPicPr>
          <p:cNvPr id="28" name="object 2">
            <a:extLst>
              <a:ext uri="{FF2B5EF4-FFF2-40B4-BE49-F238E27FC236}">
                <a16:creationId xmlns:a16="http://schemas.microsoft.com/office/drawing/2014/main" id="{46B6EA71-66AC-EE54-D9FD-C7F0EA0AA5E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4" r="36611" b="22762"/>
          <a:stretch/>
        </p:blipFill>
        <p:spPr>
          <a:xfrm>
            <a:off x="1273071" y="6825802"/>
            <a:ext cx="5644477" cy="4483548"/>
          </a:xfrm>
          <a:prstGeom prst="rect">
            <a:avLst/>
          </a:prstGeom>
        </p:spPr>
      </p:pic>
      <p:pic>
        <p:nvPicPr>
          <p:cNvPr id="29" name="object 2">
            <a:extLst>
              <a:ext uri="{FF2B5EF4-FFF2-40B4-BE49-F238E27FC236}">
                <a16:creationId xmlns:a16="http://schemas.microsoft.com/office/drawing/2014/main" id="{5A453FC0-70F5-656C-6DC6-AB39BE9DA6F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4" r="36611" b="22762"/>
          <a:stretch/>
        </p:blipFill>
        <p:spPr>
          <a:xfrm>
            <a:off x="13160271" y="6825802"/>
            <a:ext cx="5644477" cy="44835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070" y="1243698"/>
            <a:ext cx="5273779" cy="214312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2025"/>
              </a:spcBef>
            </a:pPr>
            <a:r>
              <a:rPr sz="7750" spc="-470" dirty="0"/>
              <a:t>T</a:t>
            </a:r>
            <a:r>
              <a:rPr sz="7750" spc="105" dirty="0"/>
              <a:t>able</a:t>
            </a:r>
            <a:r>
              <a:rPr sz="7750" spc="-530" dirty="0"/>
              <a:t> </a:t>
            </a:r>
            <a:r>
              <a:rPr sz="7750" spc="-25" dirty="0"/>
              <a:t>of </a:t>
            </a:r>
            <a:r>
              <a:rPr sz="7750" spc="-10" dirty="0"/>
              <a:t>Content</a:t>
            </a:r>
            <a:endParaRPr sz="7750" dirty="0"/>
          </a:p>
        </p:txBody>
      </p:sp>
      <p:sp>
        <p:nvSpPr>
          <p:cNvPr id="3" name="object 3"/>
          <p:cNvSpPr txBox="1"/>
          <p:nvPr/>
        </p:nvSpPr>
        <p:spPr>
          <a:xfrm>
            <a:off x="18076777" y="1309868"/>
            <a:ext cx="96139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5" dirty="0">
                <a:solidFill>
                  <a:srgbClr val="2D2D2C"/>
                </a:solidFill>
                <a:latin typeface="Inter"/>
                <a:cs typeface="Inter"/>
              </a:rPr>
              <a:t>01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76777" y="2138701"/>
            <a:ext cx="96139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5" dirty="0">
                <a:solidFill>
                  <a:srgbClr val="2D2D2C"/>
                </a:solidFill>
                <a:latin typeface="Inter"/>
                <a:cs typeface="Inter"/>
              </a:rPr>
              <a:t>02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76777" y="2967534"/>
            <a:ext cx="1652673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40" dirty="0">
                <a:solidFill>
                  <a:srgbClr val="2D2D2C"/>
                </a:solidFill>
                <a:latin typeface="Inter"/>
                <a:cs typeface="Inter"/>
              </a:rPr>
              <a:t>07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76777" y="3796368"/>
            <a:ext cx="1881273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5" dirty="0">
                <a:solidFill>
                  <a:srgbClr val="2D2D2C"/>
                </a:solidFill>
                <a:latin typeface="Inter"/>
                <a:cs typeface="Inter"/>
              </a:rPr>
              <a:t>08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76776" y="4625201"/>
            <a:ext cx="142407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5" dirty="0">
                <a:solidFill>
                  <a:srgbClr val="2D2D2C"/>
                </a:solidFill>
                <a:latin typeface="Inter"/>
                <a:cs typeface="Inter"/>
              </a:rPr>
              <a:t>09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76776" y="5454035"/>
            <a:ext cx="1347873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5" dirty="0">
                <a:solidFill>
                  <a:srgbClr val="2D2D2C"/>
                </a:solidFill>
                <a:latin typeface="Inter"/>
                <a:cs typeface="Inter"/>
              </a:rPr>
              <a:t>12</a:t>
            </a:r>
            <a:endParaRPr sz="3600">
              <a:latin typeface="Inter"/>
              <a:cs typeface="In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76777" y="6282868"/>
            <a:ext cx="1500273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5" dirty="0">
                <a:solidFill>
                  <a:srgbClr val="2D2D2C"/>
                </a:solidFill>
                <a:latin typeface="Inter"/>
                <a:cs typeface="Inter"/>
              </a:rPr>
              <a:t>16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76776" y="7111701"/>
            <a:ext cx="1500273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5" dirty="0">
                <a:solidFill>
                  <a:srgbClr val="2D2D2C"/>
                </a:solidFill>
                <a:latin typeface="Inter"/>
                <a:cs typeface="Inter"/>
              </a:rPr>
              <a:t>18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76777" y="7940535"/>
            <a:ext cx="1347872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5" dirty="0">
                <a:solidFill>
                  <a:srgbClr val="2D2D2C"/>
                </a:solidFill>
                <a:latin typeface="Inter"/>
                <a:cs typeface="Inter"/>
              </a:rPr>
              <a:t>25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26782" y="1297428"/>
            <a:ext cx="3678268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introduction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26782" y="2126261"/>
            <a:ext cx="5811867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36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26783" y="2955095"/>
            <a:ext cx="4745067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sitemat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26783" y="3783929"/>
            <a:ext cx="4059267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consecteutr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26783" y="4612762"/>
            <a:ext cx="4973667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3600" spc="-20" dirty="0">
                <a:solidFill>
                  <a:srgbClr val="2D2D2C"/>
                </a:solidFill>
                <a:latin typeface="Inter"/>
                <a:cs typeface="Inter"/>
              </a:rPr>
              <a:t>elit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26783" y="5441595"/>
            <a:ext cx="4440267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phasellus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26782" y="6270429"/>
            <a:ext cx="4364068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26783" y="7099262"/>
            <a:ext cx="3449667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26782" y="7928095"/>
            <a:ext cx="5202267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360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Amet </a:t>
            </a: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Conscet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339410" y="1993127"/>
            <a:ext cx="7333615" cy="0"/>
          </a:xfrm>
          <a:custGeom>
            <a:avLst/>
            <a:gdLst/>
            <a:ahLst/>
            <a:cxnLst/>
            <a:rect l="l" t="t" r="r" b="b"/>
            <a:pathLst>
              <a:path w="7333615">
                <a:moveTo>
                  <a:pt x="0" y="0"/>
                </a:moveTo>
                <a:lnTo>
                  <a:pt x="7333473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39410" y="2833200"/>
            <a:ext cx="7333615" cy="0"/>
          </a:xfrm>
          <a:custGeom>
            <a:avLst/>
            <a:gdLst/>
            <a:ahLst/>
            <a:cxnLst/>
            <a:rect l="l" t="t" r="r" b="b"/>
            <a:pathLst>
              <a:path w="7333615">
                <a:moveTo>
                  <a:pt x="0" y="0"/>
                </a:moveTo>
                <a:lnTo>
                  <a:pt x="7333473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339410" y="3673273"/>
            <a:ext cx="7333615" cy="0"/>
          </a:xfrm>
          <a:custGeom>
            <a:avLst/>
            <a:gdLst/>
            <a:ahLst/>
            <a:cxnLst/>
            <a:rect l="l" t="t" r="r" b="b"/>
            <a:pathLst>
              <a:path w="7333615">
                <a:moveTo>
                  <a:pt x="0" y="0"/>
                </a:moveTo>
                <a:lnTo>
                  <a:pt x="7333473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39410" y="4513347"/>
            <a:ext cx="7333615" cy="0"/>
          </a:xfrm>
          <a:custGeom>
            <a:avLst/>
            <a:gdLst/>
            <a:ahLst/>
            <a:cxnLst/>
            <a:rect l="l" t="t" r="r" b="b"/>
            <a:pathLst>
              <a:path w="7333615">
                <a:moveTo>
                  <a:pt x="0" y="0"/>
                </a:moveTo>
                <a:lnTo>
                  <a:pt x="7333473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39410" y="5353420"/>
            <a:ext cx="7333615" cy="0"/>
          </a:xfrm>
          <a:custGeom>
            <a:avLst/>
            <a:gdLst/>
            <a:ahLst/>
            <a:cxnLst/>
            <a:rect l="l" t="t" r="r" b="b"/>
            <a:pathLst>
              <a:path w="7333615">
                <a:moveTo>
                  <a:pt x="0" y="0"/>
                </a:moveTo>
                <a:lnTo>
                  <a:pt x="7333473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39410" y="6193494"/>
            <a:ext cx="7333615" cy="0"/>
          </a:xfrm>
          <a:custGeom>
            <a:avLst/>
            <a:gdLst/>
            <a:ahLst/>
            <a:cxnLst/>
            <a:rect l="l" t="t" r="r" b="b"/>
            <a:pathLst>
              <a:path w="7333615">
                <a:moveTo>
                  <a:pt x="0" y="0"/>
                </a:moveTo>
                <a:lnTo>
                  <a:pt x="7333473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339410" y="7033566"/>
            <a:ext cx="7333615" cy="0"/>
          </a:xfrm>
          <a:custGeom>
            <a:avLst/>
            <a:gdLst/>
            <a:ahLst/>
            <a:cxnLst/>
            <a:rect l="l" t="t" r="r" b="b"/>
            <a:pathLst>
              <a:path w="7333615">
                <a:moveTo>
                  <a:pt x="0" y="0"/>
                </a:moveTo>
                <a:lnTo>
                  <a:pt x="7333473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39410" y="7873639"/>
            <a:ext cx="7333615" cy="0"/>
          </a:xfrm>
          <a:custGeom>
            <a:avLst/>
            <a:gdLst/>
            <a:ahLst/>
            <a:cxnLst/>
            <a:rect l="l" t="t" r="r" b="b"/>
            <a:pathLst>
              <a:path w="7333615">
                <a:moveTo>
                  <a:pt x="0" y="0"/>
                </a:moveTo>
                <a:lnTo>
                  <a:pt x="7333473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860661" y="9782107"/>
            <a:ext cx="1563988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25" dirty="0">
                <a:solidFill>
                  <a:srgbClr val="2D2D2C"/>
                </a:solidFill>
                <a:latin typeface="Inter"/>
                <a:cs typeface="Inter"/>
              </a:rPr>
              <a:t>01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3069" y="10376058"/>
            <a:ext cx="1997181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88005" y="10376058"/>
            <a:ext cx="1938778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273068" y="10098213"/>
            <a:ext cx="2454381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88004" y="10098213"/>
            <a:ext cx="2111845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pic>
        <p:nvPicPr>
          <p:cNvPr id="39" name="object 2">
            <a:extLst>
              <a:ext uri="{FF2B5EF4-FFF2-40B4-BE49-F238E27FC236}">
                <a16:creationId xmlns:a16="http://schemas.microsoft.com/office/drawing/2014/main" id="{70BE2888-ED96-132C-AFA1-2710BC6AB2E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4" r="64198" b="40491"/>
          <a:stretch/>
        </p:blipFill>
        <p:spPr>
          <a:xfrm>
            <a:off x="1285772" y="5383637"/>
            <a:ext cx="3187997" cy="3187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7368" y="1341896"/>
            <a:ext cx="17484683" cy="2284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800" dirty="0"/>
              <a:t>Meet</a:t>
            </a:r>
            <a:r>
              <a:rPr sz="14800" spc="-35" dirty="0"/>
              <a:t> </a:t>
            </a:r>
            <a:r>
              <a:rPr sz="14800" dirty="0"/>
              <a:t>Our</a:t>
            </a:r>
            <a:r>
              <a:rPr sz="14800" spc="-40" dirty="0"/>
              <a:t> </a:t>
            </a:r>
            <a:r>
              <a:rPr sz="14800" spc="-1200" dirty="0"/>
              <a:t>T</a:t>
            </a:r>
            <a:r>
              <a:rPr sz="14800" spc="-30" dirty="0"/>
              <a:t>eam</a:t>
            </a:r>
            <a:endParaRPr sz="14800" dirty="0"/>
          </a:p>
        </p:txBody>
      </p:sp>
      <p:pic>
        <p:nvPicPr>
          <p:cNvPr id="9" name="object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5" b="13045"/>
          <a:stretch/>
        </p:blipFill>
        <p:spPr>
          <a:xfrm>
            <a:off x="10138550" y="4294508"/>
            <a:ext cx="4157245" cy="252544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5" b="13045"/>
          <a:stretch/>
        </p:blipFill>
        <p:spPr>
          <a:xfrm>
            <a:off x="14564949" y="4294508"/>
            <a:ext cx="4157245" cy="252544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860660" y="9782107"/>
            <a:ext cx="15639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19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3071" y="10058580"/>
            <a:ext cx="23019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88006" y="10058580"/>
            <a:ext cx="18832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5772" y="8150167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65310" y="7423980"/>
            <a:ext cx="383374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John</a:t>
            </a:r>
            <a:r>
              <a:rPr sz="3600" spc="-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Smith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0832" y="8332093"/>
            <a:ext cx="336101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Creative</a:t>
            </a:r>
            <a:r>
              <a:rPr sz="1900" spc="-10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Director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83942" y="7423980"/>
            <a:ext cx="3606108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Catherine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99464" y="8332093"/>
            <a:ext cx="3057186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Business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Consultant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02574" y="7423980"/>
            <a:ext cx="3454676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Jonathan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18096" y="8332093"/>
            <a:ext cx="3057186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Creative</a:t>
            </a:r>
            <a:r>
              <a:rPr sz="1900" spc="-10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Designer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521206" y="7423980"/>
            <a:ext cx="3760444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solidFill>
                  <a:srgbClr val="2D2D2C"/>
                </a:solidFill>
                <a:latin typeface="Inter"/>
                <a:cs typeface="Inter"/>
              </a:rPr>
              <a:t>Jane</a:t>
            </a:r>
            <a:r>
              <a:rPr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3600" spc="-25" dirty="0">
                <a:solidFill>
                  <a:srgbClr val="2D2D2C"/>
                </a:solidFill>
                <a:latin typeface="Inter"/>
                <a:cs typeface="Inter"/>
              </a:rPr>
              <a:t>Doe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36728" y="8332093"/>
            <a:ext cx="2906722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Creative</a:t>
            </a:r>
            <a:r>
              <a:rPr sz="1900" spc="-10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Director</a:t>
            </a:r>
            <a:endParaRPr sz="1900" dirty="0">
              <a:latin typeface="Inter"/>
              <a:cs typeface="Inter"/>
            </a:endParaRPr>
          </a:p>
        </p:txBody>
      </p:sp>
      <p:pic>
        <p:nvPicPr>
          <p:cNvPr id="25" name="object 2">
            <a:extLst>
              <a:ext uri="{FF2B5EF4-FFF2-40B4-BE49-F238E27FC236}">
                <a16:creationId xmlns:a16="http://schemas.microsoft.com/office/drawing/2014/main" id="{1164DF8F-9195-5331-099C-4FF6DBB0622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142" r="36236" b="69220"/>
          <a:stretch/>
        </p:blipFill>
        <p:spPr>
          <a:xfrm>
            <a:off x="1280833" y="4293919"/>
            <a:ext cx="4157242" cy="2525441"/>
          </a:xfrm>
          <a:prstGeom prst="rect">
            <a:avLst/>
          </a:prstGeom>
        </p:spPr>
      </p:pic>
      <p:pic>
        <p:nvPicPr>
          <p:cNvPr id="27" name="object 2">
            <a:extLst>
              <a:ext uri="{FF2B5EF4-FFF2-40B4-BE49-F238E27FC236}">
                <a16:creationId xmlns:a16="http://schemas.microsoft.com/office/drawing/2014/main" id="{A22663FD-E966-C1D3-C6B6-245CD3EF3A7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142" r="36236" b="69220"/>
          <a:stretch/>
        </p:blipFill>
        <p:spPr>
          <a:xfrm>
            <a:off x="5693807" y="4293919"/>
            <a:ext cx="4157242" cy="2525441"/>
          </a:xfrm>
          <a:prstGeom prst="rect">
            <a:avLst/>
          </a:prstGeom>
        </p:spPr>
      </p:pic>
      <p:sp>
        <p:nvSpPr>
          <p:cNvPr id="28" name="object 12">
            <a:extLst>
              <a:ext uri="{FF2B5EF4-FFF2-40B4-BE49-F238E27FC236}">
                <a16:creationId xmlns:a16="http://schemas.microsoft.com/office/drawing/2014/main" id="{A62E87BD-4E7C-DAB6-FA9F-893AD0326A9E}"/>
              </a:ext>
            </a:extLst>
          </p:cNvPr>
          <p:cNvSpPr txBox="1"/>
          <p:nvPr/>
        </p:nvSpPr>
        <p:spPr>
          <a:xfrm>
            <a:off x="1273071" y="10366693"/>
            <a:ext cx="23019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lang="en-ID"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lang="en-ID" sz="1650" dirty="0">
              <a:latin typeface="Inter-Black"/>
              <a:cs typeface="Inter-Black"/>
            </a:endParaRPr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2FF95656-6F2D-0BCC-6CE5-C5AF25B3F2B9}"/>
              </a:ext>
            </a:extLst>
          </p:cNvPr>
          <p:cNvSpPr txBox="1"/>
          <p:nvPr/>
        </p:nvSpPr>
        <p:spPr>
          <a:xfrm>
            <a:off x="9388006" y="10356754"/>
            <a:ext cx="18832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lang="en-ID" sz="1650" dirty="0">
              <a:latin typeface="Inter-Black"/>
              <a:cs typeface="Inter-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9505" y="934694"/>
            <a:ext cx="18389945" cy="2564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650" dirty="0"/>
              <a:t>Project</a:t>
            </a:r>
            <a:r>
              <a:rPr sz="16650" spc="-235" dirty="0"/>
              <a:t> </a:t>
            </a:r>
            <a:r>
              <a:rPr sz="16650" spc="-10" dirty="0"/>
              <a:t>Timeline</a:t>
            </a:r>
            <a:endParaRPr sz="16650" dirty="0"/>
          </a:p>
        </p:txBody>
      </p:sp>
      <p:grpSp>
        <p:nvGrpSpPr>
          <p:cNvPr id="3" name="object 3"/>
          <p:cNvGrpSpPr/>
          <p:nvPr/>
        </p:nvGrpSpPr>
        <p:grpSpPr>
          <a:xfrm>
            <a:off x="5689131" y="4271197"/>
            <a:ext cx="871855" cy="255270"/>
            <a:chOff x="5689131" y="4271197"/>
            <a:chExt cx="871855" cy="255270"/>
          </a:xfrm>
        </p:grpSpPr>
        <p:sp>
          <p:nvSpPr>
            <p:cNvPr id="4" name="object 4"/>
            <p:cNvSpPr/>
            <p:nvPr/>
          </p:nvSpPr>
          <p:spPr>
            <a:xfrm>
              <a:off x="5689131" y="4398450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235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22699" y="4276433"/>
              <a:ext cx="132715" cy="245110"/>
            </a:xfrm>
            <a:custGeom>
              <a:avLst/>
              <a:gdLst/>
              <a:ahLst/>
              <a:cxnLst/>
              <a:rect l="l" t="t" r="r" b="b"/>
              <a:pathLst>
                <a:path w="132715" h="245110">
                  <a:moveTo>
                    <a:pt x="0" y="244788"/>
                  </a:moveTo>
                  <a:lnTo>
                    <a:pt x="132676" y="122394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369675" y="4271197"/>
            <a:ext cx="871855" cy="255270"/>
            <a:chOff x="11369675" y="4271197"/>
            <a:chExt cx="871855" cy="255270"/>
          </a:xfrm>
        </p:grpSpPr>
        <p:sp>
          <p:nvSpPr>
            <p:cNvPr id="7" name="object 7"/>
            <p:cNvSpPr/>
            <p:nvPr/>
          </p:nvSpPr>
          <p:spPr>
            <a:xfrm>
              <a:off x="11369675" y="4398450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235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03243" y="4276433"/>
              <a:ext cx="132715" cy="245110"/>
            </a:xfrm>
            <a:custGeom>
              <a:avLst/>
              <a:gdLst/>
              <a:ahLst/>
              <a:cxnLst/>
              <a:rect l="l" t="t" r="r" b="b"/>
              <a:pathLst>
                <a:path w="132715" h="245110">
                  <a:moveTo>
                    <a:pt x="0" y="244788"/>
                  </a:moveTo>
                  <a:lnTo>
                    <a:pt x="132676" y="122394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860661" y="9806587"/>
            <a:ext cx="11067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20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3070" y="10116148"/>
            <a:ext cx="3216379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88007" y="10116148"/>
            <a:ext cx="2492842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85772" y="972936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5772" y="3747872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5772" y="6582280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96181" y="4772627"/>
            <a:ext cx="390969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con-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sectetuer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diam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29128" y="4772627"/>
            <a:ext cx="390969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con-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sectetuer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diam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962077" y="4772627"/>
            <a:ext cx="390969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con-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sectetuer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diam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89131" y="7256862"/>
            <a:ext cx="871855" cy="255270"/>
            <a:chOff x="5689131" y="7256862"/>
            <a:chExt cx="871855" cy="255270"/>
          </a:xfrm>
        </p:grpSpPr>
        <p:sp>
          <p:nvSpPr>
            <p:cNvPr id="19" name="object 19"/>
            <p:cNvSpPr/>
            <p:nvPr/>
          </p:nvSpPr>
          <p:spPr>
            <a:xfrm>
              <a:off x="5689131" y="7384115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235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22699" y="7262097"/>
              <a:ext cx="132715" cy="245110"/>
            </a:xfrm>
            <a:custGeom>
              <a:avLst/>
              <a:gdLst/>
              <a:ahLst/>
              <a:cxnLst/>
              <a:rect l="l" t="t" r="r" b="b"/>
              <a:pathLst>
                <a:path w="132715" h="245109">
                  <a:moveTo>
                    <a:pt x="0" y="244788"/>
                  </a:moveTo>
                  <a:lnTo>
                    <a:pt x="132676" y="122394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1369675" y="7256862"/>
            <a:ext cx="871855" cy="255270"/>
            <a:chOff x="11369675" y="7256862"/>
            <a:chExt cx="871855" cy="255270"/>
          </a:xfrm>
        </p:grpSpPr>
        <p:sp>
          <p:nvSpPr>
            <p:cNvPr id="22" name="object 22"/>
            <p:cNvSpPr/>
            <p:nvPr/>
          </p:nvSpPr>
          <p:spPr>
            <a:xfrm>
              <a:off x="11369675" y="7384115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235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03243" y="7262097"/>
              <a:ext cx="132715" cy="245110"/>
            </a:xfrm>
            <a:custGeom>
              <a:avLst/>
              <a:gdLst/>
              <a:ahLst/>
              <a:cxnLst/>
              <a:rect l="l" t="t" r="r" b="b"/>
              <a:pathLst>
                <a:path w="132715" h="245109">
                  <a:moveTo>
                    <a:pt x="0" y="244788"/>
                  </a:moveTo>
                  <a:lnTo>
                    <a:pt x="132676" y="122394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96181" y="7758291"/>
            <a:ext cx="390969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con-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sectetuer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diam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3071" y="10407082"/>
            <a:ext cx="2911579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388006" y="10407082"/>
            <a:ext cx="2492843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29128" y="7695748"/>
            <a:ext cx="390969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con-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sectetuer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diam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62077" y="7758291"/>
            <a:ext cx="390969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con-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sectetuer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diam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2CCAF8-A714-AA82-EE92-24994F42FE29}"/>
              </a:ext>
            </a:extLst>
          </p:cNvPr>
          <p:cNvSpPr txBox="1"/>
          <p:nvPr/>
        </p:nvSpPr>
        <p:spPr>
          <a:xfrm>
            <a:off x="1174819" y="4047800"/>
            <a:ext cx="300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01.</a:t>
            </a:r>
            <a:r>
              <a:rPr lang="en-ID" sz="3600" spc="-1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Brief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7B3FD2-BFFF-6C25-BC23-4F0D9C8BD289}"/>
              </a:ext>
            </a:extLst>
          </p:cNvPr>
          <p:cNvSpPr txBox="1"/>
          <p:nvPr/>
        </p:nvSpPr>
        <p:spPr>
          <a:xfrm>
            <a:off x="7098541" y="4047800"/>
            <a:ext cx="513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02.</a:t>
            </a:r>
            <a:r>
              <a:rPr lang="en-ID"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Research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8325C4-3653-226B-8E8D-67FA41043696}"/>
              </a:ext>
            </a:extLst>
          </p:cNvPr>
          <p:cNvSpPr txBox="1"/>
          <p:nvPr/>
        </p:nvSpPr>
        <p:spPr>
          <a:xfrm>
            <a:off x="12839433" y="4047800"/>
            <a:ext cx="513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03.</a:t>
            </a:r>
            <a:r>
              <a:rPr lang="en-ID" sz="36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Design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EA19F-6F5D-7723-9D72-3BFD99C5B3F0}"/>
              </a:ext>
            </a:extLst>
          </p:cNvPr>
          <p:cNvSpPr txBox="1"/>
          <p:nvPr/>
        </p:nvSpPr>
        <p:spPr>
          <a:xfrm>
            <a:off x="1174819" y="7049417"/>
            <a:ext cx="403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04.</a:t>
            </a:r>
            <a:r>
              <a:rPr lang="en-ID" sz="3600" spc="-12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Review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EAE60-8468-42AE-1E8C-CD74FF380042}"/>
              </a:ext>
            </a:extLst>
          </p:cNvPr>
          <p:cNvSpPr txBox="1"/>
          <p:nvPr/>
        </p:nvSpPr>
        <p:spPr>
          <a:xfrm>
            <a:off x="7068723" y="7049417"/>
            <a:ext cx="403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05.</a:t>
            </a:r>
            <a:r>
              <a:rPr lang="en-ID" sz="36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Final</a:t>
            </a:r>
            <a:r>
              <a:rPr lang="en-ID" sz="36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25" dirty="0">
                <a:solidFill>
                  <a:srgbClr val="2D2D2C"/>
                </a:solidFill>
                <a:latin typeface="Inter"/>
                <a:cs typeface="Inter"/>
              </a:rPr>
              <a:t>art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7C7FE-5409-7617-6A5C-46DB05F8756B}"/>
              </a:ext>
            </a:extLst>
          </p:cNvPr>
          <p:cNvSpPr txBox="1"/>
          <p:nvPr/>
        </p:nvSpPr>
        <p:spPr>
          <a:xfrm>
            <a:off x="12863236" y="7049417"/>
            <a:ext cx="403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06.</a:t>
            </a:r>
            <a:r>
              <a:rPr lang="en-ID" sz="3600" spc="-13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Payment</a:t>
            </a:r>
            <a:endParaRPr lang="en-ID" sz="3600" dirty="0">
              <a:latin typeface="Inter"/>
              <a:cs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3060" y="7511549"/>
            <a:ext cx="5121390" cy="1781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euis-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mod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3060" y="9945862"/>
            <a:ext cx="162632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John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Smith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9388" y="9945862"/>
            <a:ext cx="2809262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latin typeface="Inter"/>
                <a:cs typeface="Inter"/>
              </a:rPr>
              <a:t>Creative</a:t>
            </a:r>
            <a:r>
              <a:rPr sz="1900" spc="-105" dirty="0">
                <a:latin typeface="Inter"/>
                <a:cs typeface="Inter"/>
              </a:rPr>
              <a:t> </a:t>
            </a:r>
            <a:r>
              <a:rPr sz="1900" spc="-10" dirty="0">
                <a:latin typeface="Inter"/>
                <a:cs typeface="Inter"/>
              </a:rPr>
              <a:t>Director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3828" y="2099972"/>
            <a:ext cx="15140422" cy="2284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800" spc="-10" dirty="0">
                <a:solidFill>
                  <a:srgbClr val="2D2D2C"/>
                </a:solidFill>
                <a:latin typeface="Inter"/>
                <a:cs typeface="Inter"/>
              </a:rPr>
              <a:t>Contemporary</a:t>
            </a:r>
            <a:endParaRPr sz="14800" dirty="0">
              <a:latin typeface="Inter"/>
              <a:cs typeface="In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3071" y="839938"/>
            <a:ext cx="24166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lang="en-ID"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lang="en-ID"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lang="en-ID" sz="1650" dirty="0">
              <a:latin typeface="Inter"/>
              <a:cs typeface="Int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88006" y="839938"/>
            <a:ext cx="24166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85772" y="1781957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73070" y="4965390"/>
            <a:ext cx="5730979" cy="17091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l">
              <a:lnSpc>
                <a:spcPct val="150000"/>
              </a:lnSpc>
              <a:spcBef>
                <a:spcPts val="95"/>
              </a:spcBef>
            </a:pP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2550" spc="-3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2550" spc="-2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255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255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/>
                <a:cs typeface="Inter"/>
              </a:rPr>
              <a:t>amet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,</a:t>
            </a:r>
            <a:r>
              <a:rPr sz="2550" spc="-1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spc="-10" dirty="0">
                <a:solidFill>
                  <a:srgbClr val="2D2D2C"/>
                </a:solidFill>
                <a:latin typeface="Inter"/>
                <a:cs typeface="Inter"/>
              </a:rPr>
              <a:t>consec-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tetuer</a:t>
            </a:r>
            <a:r>
              <a:rPr sz="255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2550" spc="-3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/>
                <a:cs typeface="Inter"/>
              </a:rPr>
              <a:t>elitut</a:t>
            </a:r>
            <a:r>
              <a:rPr sz="2550" spc="-3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2550" spc="-3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2550" spc="-10" dirty="0">
                <a:solidFill>
                  <a:srgbClr val="2D2D2C"/>
                </a:solidFill>
                <a:latin typeface="Inter"/>
                <a:cs typeface="Inter"/>
              </a:rPr>
              <a:t>magna </a:t>
            </a:r>
            <a:r>
              <a:rPr sz="2550" spc="-10" dirty="0" err="1">
                <a:solidFill>
                  <a:srgbClr val="2D2D2C"/>
                </a:solidFill>
                <a:latin typeface="Inter"/>
                <a:cs typeface="Inter"/>
              </a:rPr>
              <a:t>aliquer</a:t>
            </a:r>
            <a:endParaRPr sz="2550" dirty="0">
              <a:latin typeface="Inter"/>
              <a:cs typeface="Inter"/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BAC4A5E5-E7C2-F762-47E7-F3EB5DEC00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6901" r="-1" b="23236"/>
          <a:stretch/>
        </p:blipFill>
        <p:spPr>
          <a:xfrm>
            <a:off x="7780894" y="5254466"/>
            <a:ext cx="12323482" cy="6054090"/>
          </a:xfrm>
          <a:prstGeom prst="rect">
            <a:avLst/>
          </a:prstGeom>
        </p:spPr>
      </p:pic>
      <p:sp>
        <p:nvSpPr>
          <p:cNvPr id="18" name="object 11">
            <a:extLst>
              <a:ext uri="{FF2B5EF4-FFF2-40B4-BE49-F238E27FC236}">
                <a16:creationId xmlns:a16="http://schemas.microsoft.com/office/drawing/2014/main" id="{5F57CE61-BDDF-2DF7-52E9-E23B20D07F45}"/>
              </a:ext>
            </a:extLst>
          </p:cNvPr>
          <p:cNvSpPr txBox="1"/>
          <p:nvPr/>
        </p:nvSpPr>
        <p:spPr>
          <a:xfrm>
            <a:off x="9388006" y="1138112"/>
            <a:ext cx="24166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lang="en-ID"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4939D5A8-01BE-5BBC-4C17-C1AE98E7D1C6}"/>
              </a:ext>
            </a:extLst>
          </p:cNvPr>
          <p:cNvSpPr txBox="1"/>
          <p:nvPr/>
        </p:nvSpPr>
        <p:spPr>
          <a:xfrm>
            <a:off x="1273071" y="1108294"/>
            <a:ext cx="24166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480FE391-7EE8-3A2A-9035-D7C6E9038015}"/>
              </a:ext>
            </a:extLst>
          </p:cNvPr>
          <p:cNvSpPr txBox="1"/>
          <p:nvPr/>
        </p:nvSpPr>
        <p:spPr>
          <a:xfrm>
            <a:off x="17860660" y="750209"/>
            <a:ext cx="156146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21</a:t>
            </a:r>
            <a:endParaRPr sz="6750" dirty="0">
              <a:latin typeface="Inter"/>
              <a:cs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29164" y="3193285"/>
            <a:ext cx="5203190" cy="183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euis-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mod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nisl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aliquipvel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3070" y="1046193"/>
            <a:ext cx="11674579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18435" algn="l"/>
              </a:tabLst>
            </a:pPr>
            <a:r>
              <a:rPr sz="7750" spc="-20" dirty="0"/>
              <a:t>What</a:t>
            </a:r>
            <a:r>
              <a:rPr sz="7750" dirty="0"/>
              <a:t>	They</a:t>
            </a:r>
            <a:r>
              <a:rPr sz="7750" spc="-145" dirty="0"/>
              <a:t> </a:t>
            </a:r>
            <a:r>
              <a:rPr sz="7750" spc="-35" dirty="0"/>
              <a:t>Say</a:t>
            </a:r>
            <a:endParaRPr sz="7750" dirty="0"/>
          </a:p>
        </p:txBody>
      </p:sp>
      <p:sp>
        <p:nvSpPr>
          <p:cNvPr id="4" name="object 4"/>
          <p:cNvSpPr txBox="1"/>
          <p:nvPr/>
        </p:nvSpPr>
        <p:spPr>
          <a:xfrm>
            <a:off x="17860660" y="9782112"/>
            <a:ext cx="156146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22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3068" y="10091673"/>
            <a:ext cx="2911581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88004" y="10091673"/>
            <a:ext cx="264524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5772" y="6139512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5772" y="2708671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6" b="24186"/>
          <a:stretch/>
        </p:blipFill>
        <p:spPr>
          <a:xfrm>
            <a:off x="13506017" y="3434471"/>
            <a:ext cx="4984486" cy="211511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75152" y="3821295"/>
            <a:ext cx="410489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CEO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The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Studio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86894" y="3747872"/>
            <a:ext cx="5287645" cy="0"/>
          </a:xfrm>
          <a:custGeom>
            <a:avLst/>
            <a:gdLst/>
            <a:ahLst/>
            <a:cxnLst/>
            <a:rect l="l" t="t" r="r" b="b"/>
            <a:pathLst>
              <a:path w="5287645">
                <a:moveTo>
                  <a:pt x="0" y="0"/>
                </a:moveTo>
                <a:lnTo>
                  <a:pt x="5287441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8463" y="4206244"/>
            <a:ext cx="5287645" cy="0"/>
          </a:xfrm>
          <a:custGeom>
            <a:avLst/>
            <a:gdLst/>
            <a:ahLst/>
            <a:cxnLst/>
            <a:rect l="l" t="t" r="r" b="b"/>
            <a:pathLst>
              <a:path w="5287645">
                <a:moveTo>
                  <a:pt x="0" y="0"/>
                </a:moveTo>
                <a:lnTo>
                  <a:pt x="5287441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5157" y="3388936"/>
            <a:ext cx="13563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2D2D2C"/>
                </a:solidFill>
                <a:latin typeface="Inter"/>
                <a:cs typeface="Inter"/>
              </a:rPr>
              <a:t>John</a:t>
            </a:r>
            <a:r>
              <a:rPr sz="1900" b="1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b="1" spc="-10" dirty="0">
                <a:solidFill>
                  <a:srgbClr val="2D2D2C"/>
                </a:solidFill>
                <a:latin typeface="Inter"/>
                <a:cs typeface="Inter"/>
              </a:rPr>
              <a:t>Smith</a:t>
            </a:r>
            <a:endParaRPr sz="1900">
              <a:latin typeface="Inter"/>
              <a:cs typeface="Int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9151" y="6695055"/>
            <a:ext cx="5203190" cy="183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euis-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mod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nisl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aliquipvel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5152" y="7322953"/>
            <a:ext cx="3342898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CEO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The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Studio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86894" y="7249528"/>
            <a:ext cx="5287645" cy="0"/>
          </a:xfrm>
          <a:custGeom>
            <a:avLst/>
            <a:gdLst/>
            <a:ahLst/>
            <a:cxnLst/>
            <a:rect l="l" t="t" r="r" b="b"/>
            <a:pathLst>
              <a:path w="5287645">
                <a:moveTo>
                  <a:pt x="0" y="0"/>
                </a:moveTo>
                <a:lnTo>
                  <a:pt x="5287441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88463" y="7707901"/>
            <a:ext cx="5287645" cy="0"/>
          </a:xfrm>
          <a:custGeom>
            <a:avLst/>
            <a:gdLst/>
            <a:ahLst/>
            <a:cxnLst/>
            <a:rect l="l" t="t" r="r" b="b"/>
            <a:pathLst>
              <a:path w="5287645">
                <a:moveTo>
                  <a:pt x="0" y="0"/>
                </a:moveTo>
                <a:lnTo>
                  <a:pt x="5287441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75157" y="6890589"/>
            <a:ext cx="13563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2D2D2C"/>
                </a:solidFill>
                <a:latin typeface="Inter"/>
                <a:cs typeface="Inter"/>
              </a:rPr>
              <a:t>John</a:t>
            </a:r>
            <a:r>
              <a:rPr sz="1900" b="1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b="1" spc="-10" dirty="0">
                <a:solidFill>
                  <a:srgbClr val="2D2D2C"/>
                </a:solidFill>
                <a:latin typeface="Inter"/>
                <a:cs typeface="Inter"/>
              </a:rPr>
              <a:t>Smith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73071" y="10407082"/>
            <a:ext cx="2301979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88006" y="10407082"/>
            <a:ext cx="2416643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407059" y="679014"/>
            <a:ext cx="1063625" cy="3298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450" spc="5" dirty="0">
                <a:solidFill>
                  <a:srgbClr val="2D2D2C"/>
                </a:solidFill>
                <a:latin typeface="Inter"/>
                <a:cs typeface="Inter"/>
              </a:rPr>
              <a:t>“</a:t>
            </a:r>
            <a:endParaRPr sz="21450">
              <a:latin typeface="Inter"/>
              <a:cs typeface="Inter"/>
            </a:endParaRPr>
          </a:p>
        </p:txBody>
      </p:sp>
      <p:pic>
        <p:nvPicPr>
          <p:cNvPr id="28" name="object 10">
            <a:extLst>
              <a:ext uri="{FF2B5EF4-FFF2-40B4-BE49-F238E27FC236}">
                <a16:creationId xmlns:a16="http://schemas.microsoft.com/office/drawing/2014/main" id="{DA0D17CC-E953-8680-D012-1C8ADB04C8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6" b="24186"/>
          <a:stretch/>
        </p:blipFill>
        <p:spPr>
          <a:xfrm>
            <a:off x="13506017" y="6942984"/>
            <a:ext cx="4984486" cy="21151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9" b="36889"/>
          <a:stretch/>
        </p:blipFill>
        <p:spPr>
          <a:xfrm>
            <a:off x="0" y="6969985"/>
            <a:ext cx="20104100" cy="43393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21552" y="1371710"/>
            <a:ext cx="6451600" cy="929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elit,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8390" y="1537374"/>
            <a:ext cx="2476459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10" dirty="0">
                <a:solidFill>
                  <a:srgbClr val="2D2D2C"/>
                </a:solidFill>
                <a:latin typeface="Inter"/>
                <a:cs typeface="Inter"/>
              </a:rPr>
              <a:t>Regular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71620" y="1537374"/>
            <a:ext cx="175303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0" dirty="0">
                <a:solidFill>
                  <a:srgbClr val="2D2D2C"/>
                </a:solidFill>
                <a:latin typeface="Inter"/>
                <a:cs typeface="Inter"/>
              </a:rPr>
              <a:t>$500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1094" y="2817932"/>
            <a:ext cx="11678285" cy="0"/>
          </a:xfrm>
          <a:custGeom>
            <a:avLst/>
            <a:gdLst/>
            <a:ahLst/>
            <a:cxnLst/>
            <a:rect l="l" t="t" r="r" b="b"/>
            <a:pathLst>
              <a:path w="11678285">
                <a:moveTo>
                  <a:pt x="0" y="0"/>
                </a:moveTo>
                <a:lnTo>
                  <a:pt x="11677707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21552" y="3132619"/>
            <a:ext cx="6451600" cy="929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elit,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8390" y="3298282"/>
            <a:ext cx="2247859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3600" spc="-10" dirty="0">
                <a:solidFill>
                  <a:srgbClr val="2D2D2C"/>
                </a:solidFill>
                <a:latin typeface="Inter"/>
                <a:cs typeface="Inter"/>
              </a:rPr>
              <a:t>Premium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71620" y="3298282"/>
            <a:ext cx="205783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0" dirty="0">
                <a:solidFill>
                  <a:srgbClr val="2D2D2C"/>
                </a:solidFill>
                <a:latin typeface="Inter"/>
                <a:cs typeface="Inter"/>
              </a:rPr>
              <a:t>$500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31094" y="4578839"/>
            <a:ext cx="11678285" cy="0"/>
          </a:xfrm>
          <a:custGeom>
            <a:avLst/>
            <a:gdLst/>
            <a:ahLst/>
            <a:cxnLst/>
            <a:rect l="l" t="t" r="r" b="b"/>
            <a:pathLst>
              <a:path w="11678285">
                <a:moveTo>
                  <a:pt x="0" y="0"/>
                </a:moveTo>
                <a:lnTo>
                  <a:pt x="11677707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21552" y="4893526"/>
            <a:ext cx="6451600" cy="929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elit,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8391" y="5059191"/>
            <a:ext cx="2476458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3600" spc="-10">
                <a:solidFill>
                  <a:srgbClr val="2D2D2C"/>
                </a:solidFill>
                <a:latin typeface="Inter"/>
                <a:cs typeface="Inter"/>
              </a:rPr>
              <a:t>Gold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71620" y="5059191"/>
            <a:ext cx="175303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20" dirty="0">
                <a:solidFill>
                  <a:srgbClr val="2D2D2C"/>
                </a:solidFill>
                <a:latin typeface="Inter"/>
                <a:cs typeface="Inter"/>
              </a:rPr>
              <a:t>$500</a:t>
            </a:r>
            <a:endParaRPr sz="3600" dirty="0">
              <a:latin typeface="Inter"/>
              <a:cs typeface="Inter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73071" y="1275111"/>
            <a:ext cx="4746852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50" spc="-10" dirty="0"/>
              <a:t>Pricelist</a:t>
            </a:r>
            <a:endParaRPr sz="7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6104" y="1223071"/>
            <a:ext cx="12208746" cy="457048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800" dirty="0"/>
              <a:t>Contact</a:t>
            </a:r>
            <a:br>
              <a:rPr lang="en-US" sz="14800" dirty="0"/>
            </a:br>
            <a:r>
              <a:rPr sz="14800" spc="-25" dirty="0"/>
              <a:t>Us</a:t>
            </a:r>
            <a:endParaRPr sz="148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33804"/>
              </p:ext>
            </p:extLst>
          </p:nvPr>
        </p:nvGraphicFramePr>
        <p:xfrm>
          <a:off x="1295307" y="9049523"/>
          <a:ext cx="17514570" cy="1257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9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7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905">
                <a:tc>
                  <a:txBody>
                    <a:bodyPr/>
                    <a:lstStyle/>
                    <a:p>
                      <a:pPr>
                        <a:lnSpc>
                          <a:spcPts val="2215"/>
                        </a:lnSpc>
                      </a:pPr>
                      <a:r>
                        <a:rPr sz="190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1231</a:t>
                      </a:r>
                      <a:r>
                        <a:rPr sz="1900" spc="-65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 </a:t>
                      </a:r>
                      <a:r>
                        <a:rPr sz="190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Main</a:t>
                      </a:r>
                      <a:r>
                        <a:rPr sz="1900" spc="-6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 </a:t>
                      </a:r>
                      <a:r>
                        <a:rPr sz="1900" spc="-1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Street</a:t>
                      </a:r>
                      <a:endParaRPr sz="1900" dirty="0">
                        <a:latin typeface="Inter"/>
                        <a:cs typeface="Inter"/>
                      </a:endParaRPr>
                    </a:p>
                  </a:txBody>
                  <a:tcPr marL="0" marR="0" marT="0" marB="0">
                    <a:lnB w="12700">
                      <a:solidFill>
                        <a:srgbClr val="2D2D2C"/>
                      </a:solidFill>
                      <a:prstDash val="solid"/>
                    </a:lnB>
                    <a:solidFill>
                      <a:srgbClr val="EBEADC"/>
                    </a:solidFill>
                  </a:tcPr>
                </a:tc>
                <a:tc>
                  <a:txBody>
                    <a:bodyPr/>
                    <a:lstStyle/>
                    <a:p>
                      <a:pPr marL="1169670">
                        <a:lnSpc>
                          <a:spcPts val="2215"/>
                        </a:lnSpc>
                      </a:pPr>
                      <a:r>
                        <a:rPr sz="1900" spc="-3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12-3456-</a:t>
                      </a:r>
                      <a:r>
                        <a:rPr sz="1900" spc="-25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789</a:t>
                      </a:r>
                      <a:endParaRPr sz="1900" dirty="0">
                        <a:latin typeface="Inter"/>
                        <a:cs typeface="Inter"/>
                      </a:endParaRPr>
                    </a:p>
                  </a:txBody>
                  <a:tcPr marL="0" marR="0" marT="0" marB="0">
                    <a:lnB w="12700">
                      <a:solidFill>
                        <a:srgbClr val="2D2D2C"/>
                      </a:solidFill>
                      <a:prstDash val="solid"/>
                    </a:lnB>
                    <a:solidFill>
                      <a:srgbClr val="EBEADC"/>
                    </a:solidFill>
                  </a:tcPr>
                </a:tc>
                <a:tc>
                  <a:txBody>
                    <a:bodyPr/>
                    <a:lstStyle/>
                    <a:p>
                      <a:pPr marL="1182370">
                        <a:lnSpc>
                          <a:spcPts val="2215"/>
                        </a:lnSpc>
                      </a:pPr>
                      <a:r>
                        <a:rPr sz="1900" spc="-10" dirty="0">
                          <a:solidFill>
                            <a:srgbClr val="2D2D2C"/>
                          </a:solidFill>
                          <a:latin typeface="Inter"/>
                          <a:cs typeface="Inter"/>
                          <a:hlinkClick r:id="rId2"/>
                        </a:rPr>
                        <a:t>you</a:t>
                      </a:r>
                      <a:r>
                        <a:rPr lang="en-ID" sz="1900" spc="-10" dirty="0">
                          <a:solidFill>
                            <a:srgbClr val="2D2D2C"/>
                          </a:solidFill>
                          <a:latin typeface="Inter"/>
                          <a:cs typeface="Inter"/>
                          <a:hlinkClick r:id="rId2"/>
                        </a:rPr>
                        <a:t>r</a:t>
                      </a:r>
                      <a:r>
                        <a:rPr sz="1900" spc="-10" dirty="0">
                          <a:solidFill>
                            <a:srgbClr val="2D2D2C"/>
                          </a:solidFill>
                          <a:latin typeface="Inter"/>
                          <a:cs typeface="Inter"/>
                          <a:hlinkClick r:id="rId2"/>
                        </a:rPr>
                        <a:t>@</a:t>
                      </a:r>
                      <a:r>
                        <a:rPr sz="1900" spc="-10" dirty="0" err="1">
                          <a:solidFill>
                            <a:srgbClr val="2D2D2C"/>
                          </a:solidFill>
                          <a:latin typeface="Inter"/>
                          <a:cs typeface="Inter"/>
                          <a:hlinkClick r:id="rId2"/>
                        </a:rPr>
                        <a:t>email.</a:t>
                      </a:r>
                      <a:r>
                        <a:rPr lang="en-US" sz="1900" spc="-10" dirty="0" err="1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com</a:t>
                      </a:r>
                      <a:endParaRPr sz="1900" dirty="0">
                        <a:latin typeface="Inter"/>
                        <a:cs typeface="Inter"/>
                      </a:endParaRPr>
                    </a:p>
                  </a:txBody>
                  <a:tcPr marL="0" marR="0" marT="0" marB="0">
                    <a:lnB w="12700">
                      <a:solidFill>
                        <a:srgbClr val="2D2D2C"/>
                      </a:solidFill>
                      <a:prstDash val="solid"/>
                    </a:lnB>
                    <a:solidFill>
                      <a:srgbClr val="EBE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spc="-2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Your</a:t>
                      </a:r>
                      <a:r>
                        <a:rPr sz="1900" spc="-114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 </a:t>
                      </a:r>
                      <a:r>
                        <a:rPr sz="1900" spc="-2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City</a:t>
                      </a:r>
                      <a:endParaRPr sz="1900" dirty="0">
                        <a:latin typeface="Inter"/>
                        <a:cs typeface="Inter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2D2D2C"/>
                      </a:solidFill>
                      <a:prstDash val="solid"/>
                    </a:lnT>
                    <a:lnB w="12700">
                      <a:solidFill>
                        <a:srgbClr val="2D2D2C"/>
                      </a:solidFill>
                      <a:prstDash val="solid"/>
                    </a:lnB>
                    <a:solidFill>
                      <a:srgbClr val="EBEADC"/>
                    </a:solidFill>
                  </a:tcPr>
                </a:tc>
                <a:tc>
                  <a:txBody>
                    <a:bodyPr/>
                    <a:lstStyle/>
                    <a:p>
                      <a:pPr marL="11696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spc="-25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(12)45683-</a:t>
                      </a:r>
                      <a:r>
                        <a:rPr sz="1900" spc="-2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8979</a:t>
                      </a:r>
                      <a:endParaRPr sz="1900" dirty="0">
                        <a:latin typeface="Inter"/>
                        <a:cs typeface="Inter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2D2D2C"/>
                      </a:solidFill>
                      <a:prstDash val="solid"/>
                    </a:lnT>
                    <a:lnB w="12700">
                      <a:solidFill>
                        <a:srgbClr val="2D2D2C"/>
                      </a:solidFill>
                      <a:prstDash val="solid"/>
                    </a:lnB>
                    <a:solidFill>
                      <a:srgbClr val="EBEADC"/>
                    </a:solidFill>
                  </a:tcPr>
                </a:tc>
                <a:tc>
                  <a:txBody>
                    <a:bodyPr/>
                    <a:lstStyle/>
                    <a:p>
                      <a:pPr marL="11823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900" spc="-10" dirty="0">
                          <a:solidFill>
                            <a:srgbClr val="2D2D2C"/>
                          </a:solidFill>
                          <a:latin typeface="Inter"/>
                          <a:cs typeface="Inter"/>
                          <a:hlinkClick r:id="rId3"/>
                        </a:rPr>
                        <a:t>www.example.com</a:t>
                      </a:r>
                      <a:endParaRPr sz="1900" dirty="0">
                        <a:latin typeface="Inter"/>
                        <a:cs typeface="Inter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2D2D2C"/>
                      </a:solidFill>
                      <a:prstDash val="solid"/>
                    </a:lnT>
                    <a:lnB w="12700">
                      <a:solidFill>
                        <a:srgbClr val="2D2D2C"/>
                      </a:solidFill>
                      <a:prstDash val="solid"/>
                    </a:lnB>
                    <a:solidFill>
                      <a:srgbClr val="EBE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90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State</a:t>
                      </a:r>
                      <a:r>
                        <a:rPr sz="1900" spc="-7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 </a:t>
                      </a:r>
                      <a:r>
                        <a:rPr sz="1900" spc="-20" dirty="0">
                          <a:solidFill>
                            <a:srgbClr val="2D2D2C"/>
                          </a:solidFill>
                          <a:latin typeface="Inter"/>
                          <a:cs typeface="Inter"/>
                        </a:rPr>
                        <a:t>0000</a:t>
                      </a:r>
                      <a:endParaRPr sz="1900">
                        <a:latin typeface="Inter"/>
                        <a:cs typeface="Inter"/>
                      </a:endParaRPr>
                    </a:p>
                  </a:txBody>
                  <a:tcPr marL="0" marR="0" marT="33020" marB="0">
                    <a:lnT w="12700">
                      <a:solidFill>
                        <a:srgbClr val="2D2D2C"/>
                      </a:solidFill>
                      <a:prstDash val="solid"/>
                    </a:lnT>
                    <a:lnB w="12700">
                      <a:solidFill>
                        <a:srgbClr val="2D2D2C"/>
                      </a:solidFill>
                      <a:prstDash val="solid"/>
                    </a:lnB>
                    <a:solidFill>
                      <a:srgbClr val="EBE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D2D2C"/>
                      </a:solidFill>
                      <a:prstDash val="solid"/>
                    </a:lnT>
                    <a:lnB w="12700">
                      <a:solidFill>
                        <a:srgbClr val="2D2D2C"/>
                      </a:solidFill>
                      <a:prstDash val="solid"/>
                    </a:lnB>
                    <a:solidFill>
                      <a:srgbClr val="EBE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D2D2C"/>
                      </a:solidFill>
                      <a:prstDash val="solid"/>
                    </a:lnT>
                    <a:lnB w="12700">
                      <a:solidFill>
                        <a:srgbClr val="2D2D2C"/>
                      </a:solidFill>
                      <a:prstDash val="solid"/>
                    </a:lnB>
                    <a:solidFill>
                      <a:srgbClr val="EBE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2">
            <a:extLst>
              <a:ext uri="{FF2B5EF4-FFF2-40B4-BE49-F238E27FC236}">
                <a16:creationId xmlns:a16="http://schemas.microsoft.com/office/drawing/2014/main" id="{9D204035-3F89-87F7-AC5C-A89C7024552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142" r="28216" b="39417"/>
          <a:stretch/>
        </p:blipFill>
        <p:spPr>
          <a:xfrm>
            <a:off x="13846007" y="3494369"/>
            <a:ext cx="4962790" cy="49821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6" b="18616"/>
          <a:stretch/>
        </p:blipFill>
        <p:spPr>
          <a:xfrm>
            <a:off x="0" y="0"/>
            <a:ext cx="18808799" cy="97003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2338" y="2280966"/>
            <a:ext cx="13128911" cy="5691751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12700" marR="5080">
              <a:lnSpc>
                <a:spcPts val="9030"/>
              </a:lnSpc>
              <a:spcBef>
                <a:spcPts val="1960"/>
              </a:spcBef>
            </a:pP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We</a:t>
            </a:r>
            <a:r>
              <a:rPr sz="9600" spc="-195" dirty="0">
                <a:solidFill>
                  <a:srgbClr val="EBEADC"/>
                </a:solidFill>
                <a:latin typeface="Inter-Light"/>
                <a:cs typeface="Inter-Light"/>
              </a:rPr>
              <a:t> </a:t>
            </a: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draw</a:t>
            </a:r>
            <a:r>
              <a:rPr sz="9600" spc="-190" dirty="0">
                <a:solidFill>
                  <a:srgbClr val="EBEADC"/>
                </a:solidFill>
                <a:latin typeface="Inter-Light"/>
                <a:cs typeface="Inter-Light"/>
              </a:rPr>
              <a:t> </a:t>
            </a: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potential</a:t>
            </a:r>
            <a:r>
              <a:rPr sz="9600" spc="-180" dirty="0">
                <a:solidFill>
                  <a:srgbClr val="EBEADC"/>
                </a:solidFill>
                <a:latin typeface="Inter-Light"/>
                <a:cs typeface="Inter-Light"/>
              </a:rPr>
              <a:t> </a:t>
            </a:r>
            <a:r>
              <a:rPr lang="en-ID" sz="9600" spc="-50" dirty="0">
                <a:solidFill>
                  <a:srgbClr val="EBEADC"/>
                </a:solidFill>
                <a:latin typeface="Inter-Light"/>
                <a:cs typeface="Inter-Light"/>
              </a:rPr>
              <a:t>&amp;</a:t>
            </a:r>
          </a:p>
          <a:p>
            <a:pPr marL="12700" marR="5080">
              <a:lnSpc>
                <a:spcPts val="9030"/>
              </a:lnSpc>
              <a:spcBef>
                <a:spcPts val="1960"/>
              </a:spcBef>
            </a:pP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Build</a:t>
            </a:r>
            <a:r>
              <a:rPr sz="9600" spc="-80" dirty="0">
                <a:solidFill>
                  <a:srgbClr val="EBEADC"/>
                </a:solidFill>
                <a:latin typeface="Inter-Light"/>
                <a:cs typeface="Inter-Light"/>
              </a:rPr>
              <a:t> </a:t>
            </a: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a</a:t>
            </a:r>
            <a:r>
              <a:rPr sz="9600" spc="-65" dirty="0">
                <a:solidFill>
                  <a:srgbClr val="EBEADC"/>
                </a:solidFill>
                <a:latin typeface="Inter-Light"/>
                <a:cs typeface="Inter-Light"/>
              </a:rPr>
              <a:t> </a:t>
            </a: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strong</a:t>
            </a:r>
            <a:r>
              <a:rPr sz="9600" spc="-70" dirty="0">
                <a:solidFill>
                  <a:srgbClr val="EBEADC"/>
                </a:solidFill>
                <a:latin typeface="Inter-Light"/>
                <a:cs typeface="Inter-Light"/>
              </a:rPr>
              <a:t> </a:t>
            </a:r>
            <a:r>
              <a:rPr sz="9600" spc="-20" dirty="0">
                <a:solidFill>
                  <a:srgbClr val="EBEADC"/>
                </a:solidFill>
                <a:latin typeface="Inter-Light"/>
                <a:cs typeface="Inter-Light"/>
              </a:rPr>
              <a:t>platform</a:t>
            </a:r>
            <a:endParaRPr lang="en-US" sz="9600" spc="-20" dirty="0">
              <a:solidFill>
                <a:srgbClr val="EBEADC"/>
              </a:solidFill>
              <a:latin typeface="Inter-Light"/>
              <a:cs typeface="Inter-Light"/>
            </a:endParaRPr>
          </a:p>
          <a:p>
            <a:pPr marL="12700" marR="5080">
              <a:lnSpc>
                <a:spcPts val="9030"/>
              </a:lnSpc>
              <a:spcBef>
                <a:spcPts val="1960"/>
              </a:spcBef>
            </a:pP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to</a:t>
            </a:r>
            <a:r>
              <a:rPr sz="9600" spc="-15" dirty="0">
                <a:solidFill>
                  <a:srgbClr val="EBEADC"/>
                </a:solidFill>
                <a:latin typeface="Inter-Light"/>
                <a:cs typeface="Inter-Light"/>
              </a:rPr>
              <a:t> </a:t>
            </a: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embody</a:t>
            </a:r>
            <a:r>
              <a:rPr sz="9600" spc="-10" dirty="0">
                <a:solidFill>
                  <a:srgbClr val="EBEADC"/>
                </a:solidFill>
                <a:latin typeface="Inter-Light"/>
                <a:cs typeface="Inter-Light"/>
              </a:rPr>
              <a:t> their</a:t>
            </a:r>
            <a:endParaRPr lang="en-US" sz="9600" spc="-10" dirty="0">
              <a:solidFill>
                <a:srgbClr val="EBEADC"/>
              </a:solidFill>
              <a:latin typeface="Inter-Light"/>
              <a:cs typeface="Inter-Light"/>
            </a:endParaRPr>
          </a:p>
          <a:p>
            <a:pPr marL="12700" marR="5080">
              <a:lnSpc>
                <a:spcPts val="9030"/>
              </a:lnSpc>
              <a:spcBef>
                <a:spcPts val="1960"/>
              </a:spcBef>
            </a:pP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dreams</a:t>
            </a:r>
            <a:r>
              <a:rPr sz="9600" spc="-110" dirty="0">
                <a:solidFill>
                  <a:srgbClr val="EBEADC"/>
                </a:solidFill>
                <a:latin typeface="Inter-Light"/>
                <a:cs typeface="Inter-Light"/>
              </a:rPr>
              <a:t> </a:t>
            </a:r>
            <a:r>
              <a:rPr sz="9600" dirty="0">
                <a:solidFill>
                  <a:srgbClr val="EBEADC"/>
                </a:solidFill>
                <a:latin typeface="Inter-Light"/>
                <a:cs typeface="Inter-Light"/>
              </a:rPr>
              <a:t>&amp;</a:t>
            </a:r>
            <a:r>
              <a:rPr sz="9600" spc="-95" dirty="0">
                <a:solidFill>
                  <a:srgbClr val="EBEADC"/>
                </a:solidFill>
                <a:latin typeface="Inter-Light"/>
                <a:cs typeface="Inter-Light"/>
              </a:rPr>
              <a:t> </a:t>
            </a:r>
            <a:r>
              <a:rPr sz="9600" spc="-10" dirty="0">
                <a:solidFill>
                  <a:srgbClr val="EBEADC"/>
                </a:solidFill>
                <a:latin typeface="Inter-Light"/>
                <a:cs typeface="Inter-Light"/>
              </a:rPr>
              <a:t>goals</a:t>
            </a:r>
            <a:endParaRPr sz="9600" dirty="0">
              <a:latin typeface="Inter-Light"/>
              <a:cs typeface="Inter-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3068" y="10098213"/>
            <a:ext cx="2301981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88004" y="10098213"/>
            <a:ext cx="2035645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60660" y="9782107"/>
            <a:ext cx="17925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25" dirty="0">
                <a:solidFill>
                  <a:srgbClr val="2D2D2C"/>
                </a:solidFill>
                <a:latin typeface="Inter"/>
                <a:cs typeface="Inter"/>
              </a:rPr>
              <a:t>01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3071" y="10376058"/>
            <a:ext cx="2149579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88007" y="10376058"/>
            <a:ext cx="2035642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0" r="20320"/>
          <a:stretch/>
        </p:blipFill>
        <p:spPr>
          <a:xfrm>
            <a:off x="0" y="15019"/>
            <a:ext cx="6211559" cy="857163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195800" y="2883598"/>
            <a:ext cx="5162050" cy="27068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lang="en-ID" sz="1900" dirty="0"/>
              <a:t>Lorem</a:t>
            </a:r>
            <a:r>
              <a:rPr lang="en-ID" sz="1900" spc="-65" dirty="0"/>
              <a:t> </a:t>
            </a:r>
            <a:r>
              <a:rPr lang="en-ID" sz="1900" dirty="0"/>
              <a:t>ipsum</a:t>
            </a:r>
            <a:r>
              <a:rPr lang="en-ID" sz="1900" spc="-65" dirty="0"/>
              <a:t> </a:t>
            </a:r>
            <a:r>
              <a:rPr lang="en-ID" sz="1900" dirty="0" err="1"/>
              <a:t>dolor</a:t>
            </a:r>
            <a:r>
              <a:rPr lang="en-ID" sz="1900" spc="-65" dirty="0"/>
              <a:t> </a:t>
            </a:r>
            <a:r>
              <a:rPr lang="en-ID" sz="1900" dirty="0"/>
              <a:t>sit</a:t>
            </a:r>
            <a:r>
              <a:rPr lang="en-ID" sz="1900" spc="-60" dirty="0"/>
              <a:t> </a:t>
            </a:r>
            <a:r>
              <a:rPr lang="en-ID" sz="1900" dirty="0" err="1"/>
              <a:t>amet</a:t>
            </a:r>
            <a:r>
              <a:rPr lang="en-ID" sz="1900" dirty="0"/>
              <a:t>,</a:t>
            </a:r>
            <a:r>
              <a:rPr lang="en-ID" sz="1900" spc="-65" dirty="0"/>
              <a:t> </a:t>
            </a:r>
            <a:r>
              <a:rPr lang="en-ID" sz="1900" spc="-10" dirty="0" err="1"/>
              <a:t>consectetuer</a:t>
            </a:r>
            <a:r>
              <a:rPr lang="en-ID" sz="1900" spc="-10" dirty="0"/>
              <a:t> </a:t>
            </a:r>
            <a:r>
              <a:rPr sz="1900" dirty="0" err="1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 err="1">
                <a:solidFill>
                  <a:srgbClr val="2D2D2C"/>
                </a:solidFill>
                <a:latin typeface="Inter"/>
                <a:cs typeface="Inter"/>
              </a:rPr>
              <a:t>n</a:t>
            </a:r>
            <a:r>
              <a:rPr lang="en-US" sz="1900" dirty="0" err="1">
                <a:solidFill>
                  <a:srgbClr val="2D2D2C"/>
                </a:solidFill>
                <a:latin typeface="Inter"/>
                <a:cs typeface="Inter"/>
              </a:rPr>
              <a:t>ih</a:t>
            </a:r>
            <a:r>
              <a:rPr lang="en-US" sz="190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euis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mod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nisl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aliquipvel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illum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dolore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fac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aliquer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lo-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bortis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95800" y="6318475"/>
            <a:ext cx="5162050" cy="2694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 err="1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lang="en-ID"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 err="1">
                <a:solidFill>
                  <a:srgbClr val="2D2D2C"/>
                </a:solidFill>
                <a:latin typeface="Inter"/>
                <a:cs typeface="Inter"/>
              </a:rPr>
              <a:t>euis</a:t>
            </a:r>
            <a:r>
              <a:rPr lang="en-ID" sz="1900" spc="-10" dirty="0">
                <a:solidFill>
                  <a:srgbClr val="2D2D2C"/>
                </a:solidFill>
                <a:latin typeface="Inter"/>
                <a:cs typeface="Inter"/>
              </a:rPr>
              <a:t>-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mod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nisl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aliquipvel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illum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dolore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fac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aliqu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9438" y="3253030"/>
            <a:ext cx="4605212" cy="3088666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 marR="5080" algn="l">
              <a:lnSpc>
                <a:spcPct val="79300"/>
              </a:lnSpc>
              <a:spcBef>
                <a:spcPts val="2025"/>
              </a:spcBef>
            </a:pPr>
            <a:r>
              <a:rPr sz="7750" spc="-10" dirty="0">
                <a:solidFill>
                  <a:srgbClr val="2D2D2C"/>
                </a:solidFill>
                <a:latin typeface="Inter"/>
                <a:cs typeface="Inter"/>
              </a:rPr>
              <a:t>Message</a:t>
            </a:r>
            <a:r>
              <a:rPr lang="en-US" sz="7750" spc="-10" dirty="0">
                <a:solidFill>
                  <a:srgbClr val="2D2D2C"/>
                </a:solidFill>
                <a:latin typeface="Inter"/>
                <a:cs typeface="Inter"/>
              </a:rPr>
              <a:t>  </a:t>
            </a:r>
            <a:r>
              <a:rPr sz="7750" dirty="0">
                <a:solidFill>
                  <a:srgbClr val="2D2D2C"/>
                </a:solidFill>
                <a:latin typeface="Inter"/>
                <a:cs typeface="Inter"/>
              </a:rPr>
              <a:t>Fro</a:t>
            </a:r>
            <a:r>
              <a:rPr lang="en-US" sz="7750" dirty="0">
                <a:solidFill>
                  <a:srgbClr val="2D2D2C"/>
                </a:solidFill>
                <a:latin typeface="Inter"/>
                <a:cs typeface="Inter"/>
              </a:rPr>
              <a:t>m </a:t>
            </a:r>
            <a:r>
              <a:rPr sz="7750" spc="-25" dirty="0">
                <a:solidFill>
                  <a:srgbClr val="2D2D2C"/>
                </a:solidFill>
                <a:latin typeface="Inter"/>
                <a:cs typeface="Inter"/>
              </a:rPr>
              <a:t>Ou</a:t>
            </a:r>
            <a:r>
              <a:rPr lang="en-US" sz="7750" spc="-25" dirty="0">
                <a:solidFill>
                  <a:srgbClr val="2D2D2C"/>
                </a:solidFill>
                <a:latin typeface="Inter"/>
                <a:cs typeface="Inter"/>
              </a:rPr>
              <a:t>r </a:t>
            </a:r>
            <a:r>
              <a:rPr sz="7750" spc="-2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US" sz="7750" spc="-25" dirty="0">
                <a:solidFill>
                  <a:srgbClr val="2D2D2C"/>
                </a:solidFill>
                <a:latin typeface="Inter"/>
                <a:cs typeface="Inter"/>
              </a:rPr>
              <a:t>        </a:t>
            </a:r>
            <a:r>
              <a:rPr sz="7750" spc="-10" dirty="0">
                <a:solidFill>
                  <a:srgbClr val="2D2D2C"/>
                </a:solidFill>
                <a:latin typeface="Inter"/>
                <a:cs typeface="Inter"/>
              </a:rPr>
              <a:t>Chairman</a:t>
            </a:r>
            <a:endParaRPr sz="7750" dirty="0">
              <a:latin typeface="Inter"/>
              <a:cs typeface="In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60660" y="9782107"/>
            <a:ext cx="138175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25" dirty="0">
                <a:solidFill>
                  <a:srgbClr val="2D2D2C"/>
                </a:solidFill>
                <a:latin typeface="Inter"/>
                <a:cs typeface="Inter"/>
              </a:rPr>
              <a:t>0</a:t>
            </a: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3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3070" y="10091668"/>
            <a:ext cx="2301979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88006" y="10091668"/>
            <a:ext cx="1883243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73071" y="10382602"/>
            <a:ext cx="2301978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88007" y="10382602"/>
            <a:ext cx="1883242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505C7-CAE5-099F-D7C2-5439FC0C3F04}"/>
              </a:ext>
            </a:extLst>
          </p:cNvPr>
          <p:cNvSpPr txBox="1"/>
          <p:nvPr/>
        </p:nvSpPr>
        <p:spPr>
          <a:xfrm>
            <a:off x="7199438" y="7410104"/>
            <a:ext cx="2395412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880" algn="just">
              <a:lnSpc>
                <a:spcPct val="100000"/>
              </a:lnSpc>
              <a:spcBef>
                <a:spcPts val="7695"/>
              </a:spcBef>
            </a:pPr>
            <a:r>
              <a:rPr lang="en-ID" sz="2800" b="1" dirty="0">
                <a:solidFill>
                  <a:srgbClr val="2D2D2C"/>
                </a:solidFill>
                <a:latin typeface="Inter-Black"/>
                <a:cs typeface="Inter-Black"/>
              </a:rPr>
              <a:t>John</a:t>
            </a:r>
            <a:r>
              <a:rPr lang="en-ID" sz="280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lang="en-ID" sz="2800" b="1" spc="-10" dirty="0">
                <a:solidFill>
                  <a:srgbClr val="2D2D2C"/>
                </a:solidFill>
                <a:latin typeface="Inter-Black"/>
                <a:cs typeface="Inter-Black"/>
              </a:rPr>
              <a:t>Smith</a:t>
            </a:r>
            <a:endParaRPr lang="en-ID" sz="2800" dirty="0">
              <a:latin typeface="Inter-Black"/>
              <a:cs typeface="Inter-Black"/>
            </a:endParaRPr>
          </a:p>
          <a:p>
            <a:pPr marL="71120" algn="just">
              <a:lnSpc>
                <a:spcPct val="100000"/>
              </a:lnSpc>
              <a:spcBef>
                <a:spcPts val="345"/>
              </a:spcBef>
            </a:pPr>
            <a:r>
              <a:rPr lang="en-ID" sz="1800" spc="-10" dirty="0">
                <a:solidFill>
                  <a:srgbClr val="2D2D2C"/>
                </a:solidFill>
                <a:latin typeface="Inter"/>
                <a:cs typeface="Inter"/>
              </a:rPr>
              <a:t>Creative</a:t>
            </a:r>
            <a:r>
              <a:rPr lang="en-ID" sz="1800" spc="-10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800" spc="-10" dirty="0">
                <a:solidFill>
                  <a:srgbClr val="2D2D2C"/>
                </a:solidFill>
                <a:latin typeface="Inter"/>
                <a:cs typeface="Inter"/>
              </a:rPr>
              <a:t>Director</a:t>
            </a:r>
            <a:endParaRPr lang="en-ID" sz="1800" dirty="0">
              <a:latin typeface="Inter"/>
              <a:cs typeface="Inte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0F46B-B028-3199-19E1-F3324FEF9979}"/>
              </a:ext>
            </a:extLst>
          </p:cNvPr>
          <p:cNvSpPr txBox="1"/>
          <p:nvPr/>
        </p:nvSpPr>
        <p:spPr>
          <a:xfrm>
            <a:off x="17860660" y="1235075"/>
            <a:ext cx="111999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800" spc="-60" dirty="0"/>
              <a:t>“</a:t>
            </a:r>
            <a:endParaRPr lang="en-US" sz="1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782652" y="1069328"/>
            <a:ext cx="11026140" cy="8571865"/>
          </a:xfrm>
          <a:custGeom>
            <a:avLst/>
            <a:gdLst/>
            <a:ahLst/>
            <a:cxnLst/>
            <a:rect l="l" t="t" r="r" b="b"/>
            <a:pathLst>
              <a:path w="11026140" h="8571865">
                <a:moveTo>
                  <a:pt x="11026145" y="0"/>
                </a:moveTo>
                <a:lnTo>
                  <a:pt x="0" y="0"/>
                </a:lnTo>
                <a:lnTo>
                  <a:pt x="0" y="8571644"/>
                </a:lnTo>
                <a:lnTo>
                  <a:pt x="11026145" y="8571644"/>
                </a:lnTo>
                <a:lnTo>
                  <a:pt x="11026145" y="0"/>
                </a:lnTo>
                <a:close/>
              </a:path>
            </a:pathLst>
          </a:custGeom>
          <a:solidFill>
            <a:srgbClr val="2D2D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60660" y="9782107"/>
            <a:ext cx="17163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25" dirty="0">
                <a:solidFill>
                  <a:srgbClr val="2D2D2C"/>
                </a:solidFill>
                <a:latin typeface="Inter"/>
                <a:cs typeface="Inter"/>
              </a:rPr>
              <a:t>0</a:t>
            </a: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4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3068" y="10091668"/>
            <a:ext cx="2378181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88004" y="10091668"/>
            <a:ext cx="211184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98924" y="5475868"/>
            <a:ext cx="4217035" cy="3606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 err="1">
                <a:solidFill>
                  <a:srgbClr val="EBEADC"/>
                </a:solidFill>
                <a:latin typeface="Inter"/>
                <a:cs typeface="Inter"/>
              </a:rPr>
              <a:t>amet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,</a:t>
            </a:r>
            <a:r>
              <a:rPr sz="1900" spc="-6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consec-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tetuer</a:t>
            </a:r>
            <a:r>
              <a:rPr sz="1900" spc="-7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adipiscing</a:t>
            </a:r>
            <a:r>
              <a:rPr sz="1900" spc="-7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elit,</a:t>
            </a:r>
            <a:r>
              <a:rPr sz="1900" spc="-7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sed</a:t>
            </a:r>
            <a:r>
              <a:rPr lang="en-US" sz="1900" spc="-7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EBEADC"/>
                </a:solidFill>
                <a:latin typeface="Inter"/>
                <a:cs typeface="Inter"/>
              </a:rPr>
              <a:t>diam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nonummy</a:t>
            </a:r>
            <a:r>
              <a:rPr sz="1900" spc="-8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nibh</a:t>
            </a:r>
            <a:r>
              <a:rPr sz="1900" spc="-8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euismod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tincidunt</a:t>
            </a:r>
            <a:r>
              <a:rPr sz="1900" spc="-8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25" dirty="0">
                <a:solidFill>
                  <a:srgbClr val="EBEADC"/>
                </a:solidFill>
                <a:latin typeface="Inter"/>
                <a:cs typeface="Inter"/>
              </a:rPr>
              <a:t>ut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laoreet</a:t>
            </a:r>
            <a:r>
              <a:rPr sz="1900" spc="-9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dolore</a:t>
            </a:r>
            <a:r>
              <a:rPr sz="1900" spc="-9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magna</a:t>
            </a:r>
            <a:r>
              <a:rPr sz="1900" spc="-9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aliquer</a:t>
            </a:r>
            <a:r>
              <a:rPr sz="1900" spc="-9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suscipit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lobortis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nisl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ut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aliquipvel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illum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dolore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fac</a:t>
            </a:r>
            <a:r>
              <a:rPr sz="1900" spc="-8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dolore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aliquer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suscipit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lobortis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99154" y="5475385"/>
            <a:ext cx="4361507" cy="3606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 err="1">
                <a:solidFill>
                  <a:srgbClr val="EBEADC"/>
                </a:solidFill>
                <a:latin typeface="Inter"/>
                <a:cs typeface="Inter"/>
              </a:rPr>
              <a:t>amet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,</a:t>
            </a:r>
            <a:r>
              <a:rPr sz="1900" spc="-6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consec-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tetuer</a:t>
            </a:r>
            <a:r>
              <a:rPr sz="1900" spc="-7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adipiscing</a:t>
            </a:r>
            <a:r>
              <a:rPr sz="1900" spc="-7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elit,</a:t>
            </a:r>
            <a:r>
              <a:rPr sz="1900" spc="-7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sed</a:t>
            </a:r>
            <a:r>
              <a:rPr sz="1900" spc="-7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EBEADC"/>
                </a:solidFill>
                <a:latin typeface="Inter"/>
                <a:cs typeface="Inter"/>
              </a:rPr>
              <a:t>diam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nonummy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nibh</a:t>
            </a:r>
            <a:r>
              <a:rPr sz="1900" spc="-8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euismod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tincidunt</a:t>
            </a:r>
            <a:r>
              <a:rPr sz="1900" spc="-8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25" dirty="0">
                <a:solidFill>
                  <a:srgbClr val="EBEADC"/>
                </a:solidFill>
                <a:latin typeface="Inter"/>
                <a:cs typeface="Inter"/>
              </a:rPr>
              <a:t>ut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laoreet</a:t>
            </a:r>
            <a:r>
              <a:rPr sz="1900" spc="-9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dolore</a:t>
            </a:r>
            <a:r>
              <a:rPr sz="1900" spc="-9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magna</a:t>
            </a:r>
            <a:r>
              <a:rPr sz="1900" spc="-9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aliquer</a:t>
            </a:r>
            <a:r>
              <a:rPr sz="1900" spc="-9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suscipit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lobortis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nisl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ut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aliquipvel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illum</a:t>
            </a:r>
            <a:r>
              <a:rPr sz="1900" spc="-5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dolore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fac</a:t>
            </a:r>
            <a:r>
              <a:rPr sz="1900" spc="-80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dolore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aliquer </a:t>
            </a:r>
            <a:r>
              <a:rPr sz="1900" dirty="0">
                <a:solidFill>
                  <a:srgbClr val="EBEADC"/>
                </a:solidFill>
                <a:latin typeface="Inter"/>
                <a:cs typeface="Inter"/>
              </a:rPr>
              <a:t>suscipit</a:t>
            </a:r>
            <a:r>
              <a:rPr sz="1900" spc="-75" dirty="0">
                <a:solidFill>
                  <a:srgbClr val="EBEAD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EBEADC"/>
                </a:solidFill>
                <a:latin typeface="Inter"/>
                <a:cs typeface="Inter"/>
              </a:rPr>
              <a:t>lobortis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96300" y="2300583"/>
            <a:ext cx="8618550" cy="214312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2025"/>
              </a:spcBef>
            </a:pPr>
            <a:r>
              <a:rPr sz="7750" dirty="0">
                <a:solidFill>
                  <a:srgbClr val="EBEADC"/>
                </a:solidFill>
              </a:rPr>
              <a:t>Message</a:t>
            </a:r>
            <a:r>
              <a:rPr sz="7750" spc="-30" dirty="0">
                <a:solidFill>
                  <a:srgbClr val="EBEADC"/>
                </a:solidFill>
              </a:rPr>
              <a:t> </a:t>
            </a:r>
            <a:r>
              <a:rPr sz="7750" spc="-45" dirty="0">
                <a:solidFill>
                  <a:srgbClr val="EBEADC"/>
                </a:solidFill>
              </a:rPr>
              <a:t>From</a:t>
            </a:r>
            <a:br>
              <a:rPr lang="en-US" sz="7750" spc="-45" dirty="0">
                <a:solidFill>
                  <a:srgbClr val="EBEADC"/>
                </a:solidFill>
              </a:rPr>
            </a:br>
            <a:r>
              <a:rPr sz="7750" dirty="0">
                <a:solidFill>
                  <a:srgbClr val="EBEADC"/>
                </a:solidFill>
              </a:rPr>
              <a:t>Our</a:t>
            </a:r>
            <a:r>
              <a:rPr sz="7750" spc="-30" dirty="0">
                <a:solidFill>
                  <a:srgbClr val="EBEADC"/>
                </a:solidFill>
              </a:rPr>
              <a:t> </a:t>
            </a:r>
            <a:r>
              <a:rPr sz="7750" spc="-10" dirty="0">
                <a:solidFill>
                  <a:srgbClr val="EBEADC"/>
                </a:solidFill>
              </a:rPr>
              <a:t>Chairman</a:t>
            </a:r>
            <a:endParaRPr sz="7750" dirty="0"/>
          </a:p>
        </p:txBody>
      </p:sp>
      <p:grpSp>
        <p:nvGrpSpPr>
          <p:cNvPr id="12" name="object 12"/>
          <p:cNvGrpSpPr/>
          <p:nvPr/>
        </p:nvGrpSpPr>
        <p:grpSpPr>
          <a:xfrm>
            <a:off x="8711624" y="1879511"/>
            <a:ext cx="9312910" cy="2959100"/>
            <a:chOff x="8711624" y="1879511"/>
            <a:chExt cx="9312910" cy="2959100"/>
          </a:xfrm>
        </p:grpSpPr>
        <p:sp>
          <p:nvSpPr>
            <p:cNvPr id="13" name="object 13"/>
            <p:cNvSpPr/>
            <p:nvPr/>
          </p:nvSpPr>
          <p:spPr>
            <a:xfrm>
              <a:off x="8711624" y="1884746"/>
              <a:ext cx="9312910" cy="0"/>
            </a:xfrm>
            <a:custGeom>
              <a:avLst/>
              <a:gdLst/>
              <a:ahLst/>
              <a:cxnLst/>
              <a:rect l="l" t="t" r="r" b="b"/>
              <a:pathLst>
                <a:path w="9312910">
                  <a:moveTo>
                    <a:pt x="0" y="0"/>
                  </a:moveTo>
                  <a:lnTo>
                    <a:pt x="9312700" y="0"/>
                  </a:lnTo>
                </a:path>
              </a:pathLst>
            </a:custGeom>
            <a:ln w="10470">
              <a:solidFill>
                <a:srgbClr val="EBE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1624" y="4832908"/>
              <a:ext cx="9312910" cy="0"/>
            </a:xfrm>
            <a:custGeom>
              <a:avLst/>
              <a:gdLst/>
              <a:ahLst/>
              <a:cxnLst/>
              <a:rect l="l" t="t" r="r" b="b"/>
              <a:pathLst>
                <a:path w="9312910">
                  <a:moveTo>
                    <a:pt x="0" y="0"/>
                  </a:moveTo>
                  <a:lnTo>
                    <a:pt x="9312700" y="0"/>
                  </a:lnTo>
                </a:path>
              </a:pathLst>
            </a:custGeom>
            <a:ln w="10470">
              <a:solidFill>
                <a:srgbClr val="EBE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73071" y="10382602"/>
            <a:ext cx="2301979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88007" y="10382602"/>
            <a:ext cx="2111842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  <p:pic>
        <p:nvPicPr>
          <p:cNvPr id="18" name="object 3">
            <a:extLst>
              <a:ext uri="{FF2B5EF4-FFF2-40B4-BE49-F238E27FC236}">
                <a16:creationId xmlns:a16="http://schemas.microsoft.com/office/drawing/2014/main" id="{2FAC46F4-4C2C-1168-A5BE-CCA6CC3B050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5" t="31267" r="30155" b="9305"/>
          <a:stretch/>
        </p:blipFill>
        <p:spPr>
          <a:xfrm>
            <a:off x="1400417" y="1069107"/>
            <a:ext cx="6198042" cy="85716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5" b="15885"/>
          <a:stretch/>
        </p:blipFill>
        <p:spPr>
          <a:xfrm>
            <a:off x="9904253" y="1083359"/>
            <a:ext cx="8904545" cy="49860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96180" y="1783615"/>
            <a:ext cx="7079469" cy="29063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8600"/>
              </a:lnSpc>
              <a:spcBef>
                <a:spcPts val="95"/>
              </a:spcBef>
            </a:pP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Lorem</a:t>
            </a:r>
            <a:r>
              <a:rPr sz="2550" spc="-3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ipsum</a:t>
            </a:r>
            <a:r>
              <a:rPr sz="2550" spc="-2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dolor</a:t>
            </a:r>
            <a:r>
              <a:rPr sz="2550" spc="-15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sit</a:t>
            </a:r>
            <a:r>
              <a:rPr sz="2550" spc="-15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amet,</a:t>
            </a:r>
            <a:r>
              <a:rPr sz="2550" spc="-15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spc="-1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consectetuer</a:t>
            </a:r>
            <a:r>
              <a:rPr lang="en-US" sz="2550" spc="-1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d</a:t>
            </a:r>
            <a:r>
              <a:rPr lang="en-US" sz="2550" spc="-1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adipiscing</a:t>
            </a:r>
            <a:r>
              <a:rPr sz="2550" spc="-3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elit,</a:t>
            </a:r>
            <a:r>
              <a:rPr sz="2550" spc="-25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sed</a:t>
            </a:r>
            <a:r>
              <a:rPr sz="2550" spc="-15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diam</a:t>
            </a:r>
            <a:r>
              <a:rPr sz="2550" spc="-2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nonummy</a:t>
            </a:r>
            <a:r>
              <a:rPr sz="2550" spc="-2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ni</a:t>
            </a:r>
            <a:r>
              <a:rPr sz="2550" spc="-1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euis</a:t>
            </a:r>
            <a:r>
              <a:rPr lang="en-US" sz="2550" spc="-1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spc="-1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mod</a:t>
            </a:r>
            <a:r>
              <a:rPr sz="2550" spc="-3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tincidunt</a:t>
            </a:r>
            <a:r>
              <a:rPr sz="2550" spc="-2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ut</a:t>
            </a:r>
            <a:r>
              <a:rPr sz="2550" spc="-2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laoreet</a:t>
            </a:r>
            <a:r>
              <a:rPr sz="2550" spc="-25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dolore</a:t>
            </a:r>
            <a:r>
              <a:rPr lang="en-US" sz="255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s</a:t>
            </a:r>
            <a:r>
              <a:rPr lang="en-US"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magna</a:t>
            </a:r>
            <a:r>
              <a:rPr sz="2550" spc="-2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spc="-1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aliquer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suscipit</a:t>
            </a:r>
            <a:r>
              <a:rPr sz="2550" spc="5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lobortis</a:t>
            </a:r>
            <a:r>
              <a:rPr sz="2550" spc="1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nisl</a:t>
            </a:r>
            <a:r>
              <a:rPr sz="2550" spc="1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  <a:r>
              <a:rPr sz="255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ut</a:t>
            </a:r>
            <a:r>
              <a:rPr lang="en-US" sz="255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da</a:t>
            </a:r>
            <a:r>
              <a:rPr lang="en-US" sz="2550" dirty="0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 </a:t>
            </a:r>
          </a:p>
          <a:p>
            <a:pPr marL="12700" marR="5080">
              <a:lnSpc>
                <a:spcPct val="148600"/>
              </a:lnSpc>
              <a:spcBef>
                <a:spcPts val="95"/>
              </a:spcBef>
            </a:pPr>
            <a:r>
              <a:rPr sz="2550" spc="-10" dirty="0" err="1">
                <a:solidFill>
                  <a:srgbClr val="2D2D2C"/>
                </a:solidFill>
                <a:latin typeface="Inter" panose="020B0502030000000004" pitchFamily="34" charset="0"/>
                <a:ea typeface="Inter" panose="020B0502030000000004" pitchFamily="34" charset="0"/>
                <a:cs typeface="Inter"/>
              </a:rPr>
              <a:t>aliquipvel</a:t>
            </a:r>
            <a:endParaRPr sz="2550" dirty="0">
              <a:latin typeface="Inter" panose="020B0502030000000004" pitchFamily="34" charset="0"/>
              <a:ea typeface="Inter" panose="020B0502030000000004" pitchFamily="34" charset="0"/>
              <a:cs typeface="Int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12237" y="7001533"/>
            <a:ext cx="7121801" cy="2237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0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 err="1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 err="1">
                <a:solidFill>
                  <a:srgbClr val="2D2D2C"/>
                </a:solidFill>
                <a:latin typeface="Inter"/>
                <a:cs typeface="Inter"/>
              </a:rPr>
              <a:t>elit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sed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euismod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dolore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aliquer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nisl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aliquipvel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illum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dolore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fac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7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magna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aliquer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7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60660" y="9782107"/>
            <a:ext cx="17163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25" dirty="0">
                <a:solidFill>
                  <a:srgbClr val="2D2D2C"/>
                </a:solidFill>
                <a:latin typeface="Inter"/>
                <a:cs typeface="Inter"/>
              </a:rPr>
              <a:t>0</a:t>
            </a: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5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6176" y="5131830"/>
            <a:ext cx="9289271" cy="3998915"/>
          </a:xfrm>
          <a:prstGeom prst="rect">
            <a:avLst/>
          </a:prstGeom>
        </p:spPr>
        <p:txBody>
          <a:bodyPr vert="horz" wrap="square" lIns="0" tIns="628650" rIns="0" bIns="0" rtlCol="0">
            <a:spAutoFit/>
          </a:bodyPr>
          <a:lstStyle/>
          <a:p>
            <a:pPr marL="12700" marR="5080">
              <a:lnSpc>
                <a:spcPct val="72800"/>
              </a:lnSpc>
              <a:spcBef>
                <a:spcPts val="4950"/>
              </a:spcBef>
            </a:pPr>
            <a:r>
              <a:rPr sz="14800" spc="-20" dirty="0">
                <a:solidFill>
                  <a:srgbClr val="2D2D2C"/>
                </a:solidFill>
                <a:latin typeface="Inter"/>
                <a:cs typeface="Inter"/>
              </a:rPr>
              <a:t>Story </a:t>
            </a:r>
            <a:r>
              <a:rPr sz="14800" dirty="0">
                <a:solidFill>
                  <a:srgbClr val="2D2D2C"/>
                </a:solidFill>
                <a:latin typeface="Inter"/>
                <a:cs typeface="Inter"/>
              </a:rPr>
              <a:t>About</a:t>
            </a:r>
            <a:r>
              <a:rPr sz="14800" spc="-25" dirty="0">
                <a:solidFill>
                  <a:srgbClr val="2D2D2C"/>
                </a:solidFill>
                <a:latin typeface="Inter"/>
                <a:cs typeface="Inter"/>
              </a:rPr>
              <a:t> Us</a:t>
            </a:r>
            <a:endParaRPr sz="14800" dirty="0">
              <a:latin typeface="Inter"/>
              <a:cs typeface="In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6176" y="10058580"/>
            <a:ext cx="1979575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88004" y="10058580"/>
            <a:ext cx="1807045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47072" y="7237240"/>
            <a:ext cx="0" cy="1588770"/>
          </a:xfrm>
          <a:custGeom>
            <a:avLst/>
            <a:gdLst/>
            <a:ahLst/>
            <a:cxnLst/>
            <a:rect l="l" t="t" r="r" b="b"/>
            <a:pathLst>
              <a:path h="1588770">
                <a:moveTo>
                  <a:pt x="0" y="0"/>
                </a:moveTo>
                <a:lnTo>
                  <a:pt x="0" y="1588255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4E67C-0C47-4202-CBB4-62B82D6FE298}"/>
              </a:ext>
            </a:extLst>
          </p:cNvPr>
          <p:cNvSpPr txBox="1"/>
          <p:nvPr/>
        </p:nvSpPr>
        <p:spPr>
          <a:xfrm>
            <a:off x="9301738" y="10455275"/>
            <a:ext cx="19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lang="en-ID" sz="1800" dirty="0">
              <a:latin typeface="Inter-Black"/>
              <a:cs typeface="Inter-Black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64211-E852-5F4D-32C7-7F73058F58E5}"/>
              </a:ext>
            </a:extLst>
          </p:cNvPr>
          <p:cNvSpPr txBox="1"/>
          <p:nvPr/>
        </p:nvSpPr>
        <p:spPr>
          <a:xfrm>
            <a:off x="1212850" y="10455275"/>
            <a:ext cx="235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lang="en-ID" sz="180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lang="en-ID" sz="180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lang="en-ID" sz="1800" dirty="0">
              <a:latin typeface="Inter-Black"/>
              <a:cs typeface="Inter-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4195" y="4968918"/>
            <a:ext cx="5629855" cy="3998852"/>
          </a:xfrm>
          <a:prstGeom prst="rect">
            <a:avLst/>
          </a:prstGeom>
        </p:spPr>
        <p:txBody>
          <a:bodyPr vert="horz" wrap="square" lIns="0" tIns="628650" rIns="0" bIns="0" rtlCol="0">
            <a:spAutoFit/>
          </a:bodyPr>
          <a:lstStyle/>
          <a:p>
            <a:pPr marL="12700" marR="5080">
              <a:lnSpc>
                <a:spcPct val="72800"/>
              </a:lnSpc>
              <a:spcBef>
                <a:spcPts val="4950"/>
              </a:spcBef>
            </a:pPr>
            <a:r>
              <a:rPr sz="14800" spc="-25" dirty="0">
                <a:solidFill>
                  <a:srgbClr val="2D2D2C"/>
                </a:solidFill>
                <a:latin typeface="Inter"/>
                <a:cs typeface="Inter"/>
              </a:rPr>
              <a:t>Our </a:t>
            </a:r>
            <a:r>
              <a:rPr sz="14800" spc="-765" dirty="0">
                <a:solidFill>
                  <a:srgbClr val="2D2D2C"/>
                </a:solidFill>
                <a:latin typeface="Inter"/>
                <a:cs typeface="Inter"/>
              </a:rPr>
              <a:t>V</a:t>
            </a:r>
            <a:r>
              <a:rPr sz="14800" spc="-5" dirty="0">
                <a:solidFill>
                  <a:srgbClr val="2D2D2C"/>
                </a:solidFill>
                <a:latin typeface="Inter"/>
                <a:cs typeface="Inter"/>
              </a:rPr>
              <a:t>alue</a:t>
            </a:r>
            <a:endParaRPr sz="1480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0947" y="1949974"/>
            <a:ext cx="4955540" cy="17849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814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 err="1">
                <a:solidFill>
                  <a:srgbClr val="2D2D2C"/>
                </a:solidFill>
                <a:latin typeface="Inter"/>
                <a:cs typeface="Inter"/>
              </a:rPr>
              <a:t>amet</a:t>
            </a:r>
            <a:r>
              <a:rPr lang="en-ID" sz="1900" dirty="0">
                <a:solidFill>
                  <a:srgbClr val="2D2D2C"/>
                </a:solidFill>
                <a:latin typeface="Inter"/>
                <a:cs typeface="Inter"/>
              </a:rPr>
              <a:t>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eu-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ismod</a:t>
            </a:r>
            <a:r>
              <a:rPr sz="1900" spc="-8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8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8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magna </a:t>
            </a:r>
            <a:r>
              <a:rPr sz="1900" dirty="0" err="1">
                <a:solidFill>
                  <a:srgbClr val="2D2D2C"/>
                </a:solidFill>
                <a:latin typeface="Inter"/>
                <a:cs typeface="Inter"/>
              </a:rPr>
              <a:t>aliquer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 err="1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lang="en-US" sz="1900" dirty="0" err="1">
                <a:solidFill>
                  <a:srgbClr val="2D2D2C"/>
                </a:solidFill>
                <a:latin typeface="Inter"/>
                <a:cs typeface="Inter"/>
              </a:rPr>
              <a:t>d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nisl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aliquipvel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74802" y="6682150"/>
            <a:ext cx="4955540" cy="224106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814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nibh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5" dirty="0">
                <a:solidFill>
                  <a:srgbClr val="2D2D2C"/>
                </a:solidFill>
                <a:latin typeface="Inter"/>
                <a:cs typeface="Inter"/>
              </a:rPr>
              <a:t>eu-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ismod</a:t>
            </a:r>
            <a:r>
              <a:rPr sz="1900" spc="-8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tincidunt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8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laoreet</a:t>
            </a:r>
            <a:r>
              <a:rPr sz="190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dolore</a:t>
            </a:r>
            <a:r>
              <a:rPr sz="1900" spc="-8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magna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aliquer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suscipit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lobortis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nisl</a:t>
            </a:r>
            <a:r>
              <a:rPr sz="1900" spc="-5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ut</a:t>
            </a:r>
            <a:r>
              <a:rPr sz="1900" spc="-4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aliquipvel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60660" y="9782107"/>
            <a:ext cx="16401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25" dirty="0">
                <a:solidFill>
                  <a:srgbClr val="2D2D2C"/>
                </a:solidFill>
                <a:latin typeface="Inter"/>
                <a:cs typeface="Inter"/>
              </a:rPr>
              <a:t>0</a:t>
            </a: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6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3068" y="10091668"/>
            <a:ext cx="2530581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88004" y="10091668"/>
            <a:ext cx="226424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73071" y="10382602"/>
            <a:ext cx="2530578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88007" y="10382602"/>
            <a:ext cx="2264242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B79CB-0693-0448-5ECC-4B2E440F184E}"/>
              </a:ext>
            </a:extLst>
          </p:cNvPr>
          <p:cNvSpPr txBox="1"/>
          <p:nvPr/>
        </p:nvSpPr>
        <p:spPr>
          <a:xfrm>
            <a:off x="1414745" y="940822"/>
            <a:ext cx="283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Objection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35437-4285-4AFB-CA04-FD9B602128D0}"/>
              </a:ext>
            </a:extLst>
          </p:cNvPr>
          <p:cNvSpPr txBox="1"/>
          <p:nvPr/>
        </p:nvSpPr>
        <p:spPr>
          <a:xfrm>
            <a:off x="13557429" y="5254146"/>
            <a:ext cx="297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Solution</a:t>
            </a:r>
            <a:endParaRPr lang="en-ID" sz="3600" dirty="0">
              <a:latin typeface="Inter"/>
              <a:cs typeface="Inter"/>
            </a:endParaRPr>
          </a:p>
        </p:txBody>
      </p:sp>
      <p:pic>
        <p:nvPicPr>
          <p:cNvPr id="19" name="object 3">
            <a:extLst>
              <a:ext uri="{FF2B5EF4-FFF2-40B4-BE49-F238E27FC236}">
                <a16:creationId xmlns:a16="http://schemas.microsoft.com/office/drawing/2014/main" id="{E227EE0D-EF60-8310-FD34-39C50FAAEBC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6" t="31267" r="36940" b="20439"/>
          <a:stretch/>
        </p:blipFill>
        <p:spPr>
          <a:xfrm>
            <a:off x="7559334" y="1673331"/>
            <a:ext cx="5008908" cy="6965764"/>
          </a:xfrm>
          <a:prstGeom prst="rect">
            <a:avLst/>
          </a:prstGeom>
        </p:spPr>
      </p:pic>
      <p:pic>
        <p:nvPicPr>
          <p:cNvPr id="21" name="object 3">
            <a:extLst>
              <a:ext uri="{FF2B5EF4-FFF2-40B4-BE49-F238E27FC236}">
                <a16:creationId xmlns:a16="http://schemas.microsoft.com/office/drawing/2014/main" id="{3C189C0B-4778-A689-08BA-7028953AFA0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6" t="31267" r="36940" b="49961"/>
          <a:stretch/>
        </p:blipFill>
        <p:spPr>
          <a:xfrm>
            <a:off x="13562568" y="1673331"/>
            <a:ext cx="5008908" cy="27076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1342" y="1745599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49602" y="1663979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1342" y="4546683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49602" y="4486502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94044" y="868760"/>
            <a:ext cx="5100406" cy="214312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 marR="5080">
              <a:lnSpc>
                <a:spcPct val="79300"/>
              </a:lnSpc>
              <a:spcBef>
                <a:spcPts val="2025"/>
              </a:spcBef>
            </a:pPr>
            <a:r>
              <a:rPr sz="7750" spc="-25" dirty="0"/>
              <a:t>Ou</a:t>
            </a:r>
            <a:r>
              <a:rPr lang="en-US" sz="7750" spc="-25" dirty="0"/>
              <a:t>r</a:t>
            </a:r>
            <a:br>
              <a:rPr lang="en-US" sz="7750" spc="-25" dirty="0"/>
            </a:br>
            <a:r>
              <a:rPr sz="7750" spc="-10" dirty="0"/>
              <a:t>History</a:t>
            </a:r>
            <a:endParaRPr sz="7750" dirty="0"/>
          </a:p>
        </p:txBody>
      </p:sp>
      <p:sp>
        <p:nvSpPr>
          <p:cNvPr id="7" name="object 7"/>
          <p:cNvSpPr txBox="1"/>
          <p:nvPr/>
        </p:nvSpPr>
        <p:spPr>
          <a:xfrm>
            <a:off x="17860660" y="9782107"/>
            <a:ext cx="18687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25" dirty="0">
                <a:solidFill>
                  <a:srgbClr val="2D2D2C"/>
                </a:solidFill>
                <a:latin typeface="Inter"/>
                <a:cs typeface="Inter"/>
              </a:rPr>
              <a:t>0</a:t>
            </a: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7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3070" y="10091668"/>
            <a:ext cx="2759179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88006" y="10091668"/>
            <a:ext cx="2416643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sz="1650" dirty="0">
              <a:latin typeface="Inter"/>
              <a:cs typeface="Inte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5772" y="3461142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1" b="38241"/>
          <a:stretch/>
        </p:blipFill>
        <p:spPr>
          <a:xfrm>
            <a:off x="7424035" y="6439741"/>
            <a:ext cx="12680053" cy="245484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9" r="54434" b="10575"/>
          <a:stretch/>
        </p:blipFill>
        <p:spPr>
          <a:xfrm>
            <a:off x="1285772" y="6439741"/>
            <a:ext cx="5582238" cy="245484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37368" y="4090261"/>
            <a:ext cx="2390082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Since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20" dirty="0">
                <a:solidFill>
                  <a:srgbClr val="2D2D2C"/>
                </a:solidFill>
                <a:latin typeface="Inter"/>
                <a:cs typeface="Inter"/>
              </a:rPr>
              <a:t>2000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3071" y="10382602"/>
            <a:ext cx="2454379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88007" y="10382602"/>
            <a:ext cx="2416642" cy="2596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69945-3175-BE51-C116-8A61C7B2A891}"/>
              </a:ext>
            </a:extLst>
          </p:cNvPr>
          <p:cNvSpPr txBox="1"/>
          <p:nvPr/>
        </p:nvSpPr>
        <p:spPr>
          <a:xfrm>
            <a:off x="7307548" y="3847924"/>
            <a:ext cx="369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03</a:t>
            </a:r>
            <a:r>
              <a:rPr lang="en-ID"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-</a:t>
            </a:r>
            <a:r>
              <a:rPr lang="en-ID"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Section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935B56-F21F-032C-24C2-260D2125591E}"/>
              </a:ext>
            </a:extLst>
          </p:cNvPr>
          <p:cNvSpPr txBox="1"/>
          <p:nvPr/>
        </p:nvSpPr>
        <p:spPr>
          <a:xfrm>
            <a:off x="13502865" y="3808682"/>
            <a:ext cx="369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04</a:t>
            </a:r>
            <a:r>
              <a:rPr lang="en-ID"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–</a:t>
            </a:r>
            <a:r>
              <a:rPr lang="en-ID"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Section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E30935-0496-DB04-4CD3-629541E9CA47}"/>
              </a:ext>
            </a:extLst>
          </p:cNvPr>
          <p:cNvSpPr txBox="1"/>
          <p:nvPr/>
        </p:nvSpPr>
        <p:spPr>
          <a:xfrm>
            <a:off x="7307548" y="1053354"/>
            <a:ext cx="369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01</a:t>
            </a:r>
            <a:r>
              <a:rPr lang="en-ID"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–</a:t>
            </a:r>
            <a:r>
              <a:rPr lang="en-ID"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Section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06E8E8-1D57-A7CD-7F22-8B5611AC011F}"/>
              </a:ext>
            </a:extLst>
          </p:cNvPr>
          <p:cNvSpPr txBox="1"/>
          <p:nvPr/>
        </p:nvSpPr>
        <p:spPr>
          <a:xfrm>
            <a:off x="13404850" y="1053354"/>
            <a:ext cx="369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02</a:t>
            </a:r>
            <a:r>
              <a:rPr lang="en-ID"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dirty="0">
                <a:solidFill>
                  <a:srgbClr val="2D2D2C"/>
                </a:solidFill>
                <a:latin typeface="Inter"/>
                <a:cs typeface="Inter"/>
              </a:rPr>
              <a:t>–</a:t>
            </a:r>
            <a:r>
              <a:rPr lang="en-ID" sz="3600" spc="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3600" spc="-10" dirty="0">
                <a:solidFill>
                  <a:srgbClr val="2D2D2C"/>
                </a:solidFill>
                <a:latin typeface="Inter"/>
                <a:cs typeface="Inter"/>
              </a:rPr>
              <a:t>Section</a:t>
            </a:r>
            <a:endParaRPr lang="en-ID" sz="3600" dirty="0">
              <a:latin typeface="Inter"/>
              <a:cs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840590" y="4297064"/>
            <a:ext cx="1703705" cy="1700530"/>
            <a:chOff x="16840590" y="4297064"/>
            <a:chExt cx="1703705" cy="1700530"/>
          </a:xfrm>
        </p:grpSpPr>
        <p:sp>
          <p:nvSpPr>
            <p:cNvPr id="3" name="object 3"/>
            <p:cNvSpPr/>
            <p:nvPr/>
          </p:nvSpPr>
          <p:spPr>
            <a:xfrm>
              <a:off x="16851061" y="4307535"/>
              <a:ext cx="1679575" cy="1679575"/>
            </a:xfrm>
            <a:custGeom>
              <a:avLst/>
              <a:gdLst/>
              <a:ahLst/>
              <a:cxnLst/>
              <a:rect l="l" t="t" r="r" b="b"/>
              <a:pathLst>
                <a:path w="1679575" h="1679575">
                  <a:moveTo>
                    <a:pt x="1679184" y="839597"/>
                  </a:moveTo>
                  <a:lnTo>
                    <a:pt x="1677855" y="887240"/>
                  </a:lnTo>
                  <a:lnTo>
                    <a:pt x="1673915" y="934186"/>
                  </a:lnTo>
                  <a:lnTo>
                    <a:pt x="1667435" y="980364"/>
                  </a:lnTo>
                  <a:lnTo>
                    <a:pt x="1658486" y="1025703"/>
                  </a:lnTo>
                  <a:lnTo>
                    <a:pt x="1647138" y="1070132"/>
                  </a:lnTo>
                  <a:lnTo>
                    <a:pt x="1633464" y="1113581"/>
                  </a:lnTo>
                  <a:lnTo>
                    <a:pt x="1617532" y="1155978"/>
                  </a:lnTo>
                  <a:lnTo>
                    <a:pt x="1599415" y="1197252"/>
                  </a:lnTo>
                  <a:lnTo>
                    <a:pt x="1579183" y="1237333"/>
                  </a:lnTo>
                  <a:lnTo>
                    <a:pt x="1556908" y="1276150"/>
                  </a:lnTo>
                  <a:lnTo>
                    <a:pt x="1532659" y="1313632"/>
                  </a:lnTo>
                  <a:lnTo>
                    <a:pt x="1506508" y="1349708"/>
                  </a:lnTo>
                  <a:lnTo>
                    <a:pt x="1478526" y="1384306"/>
                  </a:lnTo>
                  <a:lnTo>
                    <a:pt x="1448783" y="1417357"/>
                  </a:lnTo>
                  <a:lnTo>
                    <a:pt x="1417351" y="1448790"/>
                  </a:lnTo>
                  <a:lnTo>
                    <a:pt x="1384300" y="1478533"/>
                  </a:lnTo>
                  <a:lnTo>
                    <a:pt x="1349702" y="1506515"/>
                  </a:lnTo>
                  <a:lnTo>
                    <a:pt x="1313626" y="1532667"/>
                  </a:lnTo>
                  <a:lnTo>
                    <a:pt x="1276144" y="1556916"/>
                  </a:lnTo>
                  <a:lnTo>
                    <a:pt x="1237327" y="1579192"/>
                  </a:lnTo>
                  <a:lnTo>
                    <a:pt x="1197246" y="1599424"/>
                  </a:lnTo>
                  <a:lnTo>
                    <a:pt x="1155972" y="1617541"/>
                  </a:lnTo>
                  <a:lnTo>
                    <a:pt x="1113575" y="1633473"/>
                  </a:lnTo>
                  <a:lnTo>
                    <a:pt x="1070126" y="1647148"/>
                  </a:lnTo>
                  <a:lnTo>
                    <a:pt x="1025696" y="1658496"/>
                  </a:lnTo>
                  <a:lnTo>
                    <a:pt x="980356" y="1667445"/>
                  </a:lnTo>
                  <a:lnTo>
                    <a:pt x="934178" y="1673925"/>
                  </a:lnTo>
                  <a:lnTo>
                    <a:pt x="887231" y="1677865"/>
                  </a:lnTo>
                  <a:lnTo>
                    <a:pt x="839587" y="1679194"/>
                  </a:lnTo>
                  <a:lnTo>
                    <a:pt x="791943" y="1677865"/>
                  </a:lnTo>
                  <a:lnTo>
                    <a:pt x="744997" y="1673925"/>
                  </a:lnTo>
                  <a:lnTo>
                    <a:pt x="698820" y="1667445"/>
                  </a:lnTo>
                  <a:lnTo>
                    <a:pt x="653481" y="1658496"/>
                  </a:lnTo>
                  <a:lnTo>
                    <a:pt x="609052" y="1647148"/>
                  </a:lnTo>
                  <a:lnTo>
                    <a:pt x="565604" y="1633473"/>
                  </a:lnTo>
                  <a:lnTo>
                    <a:pt x="523207" y="1617541"/>
                  </a:lnTo>
                  <a:lnTo>
                    <a:pt x="481933" y="1599424"/>
                  </a:lnTo>
                  <a:lnTo>
                    <a:pt x="441853" y="1579192"/>
                  </a:lnTo>
                  <a:lnTo>
                    <a:pt x="403036" y="1556916"/>
                  </a:lnTo>
                  <a:lnTo>
                    <a:pt x="365555" y="1532667"/>
                  </a:lnTo>
                  <a:lnTo>
                    <a:pt x="329480" y="1506515"/>
                  </a:lnTo>
                  <a:lnTo>
                    <a:pt x="294882" y="1478533"/>
                  </a:lnTo>
                  <a:lnTo>
                    <a:pt x="261831" y="1448790"/>
                  </a:lnTo>
                  <a:lnTo>
                    <a:pt x="230399" y="1417357"/>
                  </a:lnTo>
                  <a:lnTo>
                    <a:pt x="200657" y="1384306"/>
                  </a:lnTo>
                  <a:lnTo>
                    <a:pt x="172675" y="1349708"/>
                  </a:lnTo>
                  <a:lnTo>
                    <a:pt x="146524" y="1313632"/>
                  </a:lnTo>
                  <a:lnTo>
                    <a:pt x="122275" y="1276150"/>
                  </a:lnTo>
                  <a:lnTo>
                    <a:pt x="100000" y="1237333"/>
                  </a:lnTo>
                  <a:lnTo>
                    <a:pt x="79768" y="1197252"/>
                  </a:lnTo>
                  <a:lnTo>
                    <a:pt x="61651" y="1155978"/>
                  </a:lnTo>
                  <a:lnTo>
                    <a:pt x="45720" y="1113581"/>
                  </a:lnTo>
                  <a:lnTo>
                    <a:pt x="32045" y="1070132"/>
                  </a:lnTo>
                  <a:lnTo>
                    <a:pt x="20698" y="1025703"/>
                  </a:lnTo>
                  <a:lnTo>
                    <a:pt x="11749" y="980364"/>
                  </a:lnTo>
                  <a:lnTo>
                    <a:pt x="5269" y="934186"/>
                  </a:lnTo>
                  <a:lnTo>
                    <a:pt x="1329" y="887240"/>
                  </a:lnTo>
                  <a:lnTo>
                    <a:pt x="0" y="839597"/>
                  </a:lnTo>
                  <a:lnTo>
                    <a:pt x="1329" y="791954"/>
                  </a:lnTo>
                  <a:lnTo>
                    <a:pt x="5269" y="745008"/>
                  </a:lnTo>
                  <a:lnTo>
                    <a:pt x="11749" y="698830"/>
                  </a:lnTo>
                  <a:lnTo>
                    <a:pt x="20698" y="653491"/>
                  </a:lnTo>
                  <a:lnTo>
                    <a:pt x="32045" y="609061"/>
                  </a:lnTo>
                  <a:lnTo>
                    <a:pt x="45720" y="565613"/>
                  </a:lnTo>
                  <a:lnTo>
                    <a:pt x="61651" y="523216"/>
                  </a:lnTo>
                  <a:lnTo>
                    <a:pt x="79768" y="481942"/>
                  </a:lnTo>
                  <a:lnTo>
                    <a:pt x="100000" y="441861"/>
                  </a:lnTo>
                  <a:lnTo>
                    <a:pt x="122275" y="403044"/>
                  </a:lnTo>
                  <a:lnTo>
                    <a:pt x="146524" y="365562"/>
                  </a:lnTo>
                  <a:lnTo>
                    <a:pt x="172675" y="329486"/>
                  </a:lnTo>
                  <a:lnTo>
                    <a:pt x="200657" y="294888"/>
                  </a:lnTo>
                  <a:lnTo>
                    <a:pt x="230399" y="261836"/>
                  </a:lnTo>
                  <a:lnTo>
                    <a:pt x="261831" y="230404"/>
                  </a:lnTo>
                  <a:lnTo>
                    <a:pt x="294882" y="200661"/>
                  </a:lnTo>
                  <a:lnTo>
                    <a:pt x="329480" y="172679"/>
                  </a:lnTo>
                  <a:lnTo>
                    <a:pt x="365555" y="146527"/>
                  </a:lnTo>
                  <a:lnTo>
                    <a:pt x="403036" y="122278"/>
                  </a:lnTo>
                  <a:lnTo>
                    <a:pt x="441853" y="100002"/>
                  </a:lnTo>
                  <a:lnTo>
                    <a:pt x="481933" y="79770"/>
                  </a:lnTo>
                  <a:lnTo>
                    <a:pt x="523207" y="61653"/>
                  </a:lnTo>
                  <a:lnTo>
                    <a:pt x="565604" y="45721"/>
                  </a:lnTo>
                  <a:lnTo>
                    <a:pt x="609052" y="32046"/>
                  </a:lnTo>
                  <a:lnTo>
                    <a:pt x="653481" y="20698"/>
                  </a:lnTo>
                  <a:lnTo>
                    <a:pt x="698820" y="11749"/>
                  </a:lnTo>
                  <a:lnTo>
                    <a:pt x="744997" y="5269"/>
                  </a:lnTo>
                  <a:lnTo>
                    <a:pt x="791943" y="1329"/>
                  </a:lnTo>
                  <a:lnTo>
                    <a:pt x="839587" y="0"/>
                  </a:lnTo>
                  <a:lnTo>
                    <a:pt x="887231" y="1329"/>
                  </a:lnTo>
                  <a:lnTo>
                    <a:pt x="934178" y="5269"/>
                  </a:lnTo>
                  <a:lnTo>
                    <a:pt x="980356" y="11749"/>
                  </a:lnTo>
                  <a:lnTo>
                    <a:pt x="1025696" y="20698"/>
                  </a:lnTo>
                  <a:lnTo>
                    <a:pt x="1070126" y="32046"/>
                  </a:lnTo>
                  <a:lnTo>
                    <a:pt x="1113575" y="45721"/>
                  </a:lnTo>
                  <a:lnTo>
                    <a:pt x="1155972" y="61653"/>
                  </a:lnTo>
                  <a:lnTo>
                    <a:pt x="1197246" y="79770"/>
                  </a:lnTo>
                  <a:lnTo>
                    <a:pt x="1237327" y="100002"/>
                  </a:lnTo>
                  <a:lnTo>
                    <a:pt x="1276144" y="122278"/>
                  </a:lnTo>
                  <a:lnTo>
                    <a:pt x="1313626" y="146527"/>
                  </a:lnTo>
                  <a:lnTo>
                    <a:pt x="1349702" y="172679"/>
                  </a:lnTo>
                  <a:lnTo>
                    <a:pt x="1384300" y="200661"/>
                  </a:lnTo>
                  <a:lnTo>
                    <a:pt x="1417351" y="230404"/>
                  </a:lnTo>
                  <a:lnTo>
                    <a:pt x="1448783" y="261836"/>
                  </a:lnTo>
                  <a:lnTo>
                    <a:pt x="1478526" y="294888"/>
                  </a:lnTo>
                  <a:lnTo>
                    <a:pt x="1506508" y="329486"/>
                  </a:lnTo>
                  <a:lnTo>
                    <a:pt x="1532659" y="365562"/>
                  </a:lnTo>
                  <a:lnTo>
                    <a:pt x="1556908" y="403044"/>
                  </a:lnTo>
                  <a:lnTo>
                    <a:pt x="1579183" y="441861"/>
                  </a:lnTo>
                  <a:lnTo>
                    <a:pt x="1599415" y="481942"/>
                  </a:lnTo>
                  <a:lnTo>
                    <a:pt x="1617532" y="523216"/>
                  </a:lnTo>
                  <a:lnTo>
                    <a:pt x="1633464" y="565613"/>
                  </a:lnTo>
                  <a:lnTo>
                    <a:pt x="1647138" y="609061"/>
                  </a:lnTo>
                  <a:lnTo>
                    <a:pt x="1658486" y="653491"/>
                  </a:lnTo>
                  <a:lnTo>
                    <a:pt x="1667435" y="698830"/>
                  </a:lnTo>
                  <a:lnTo>
                    <a:pt x="1673915" y="745008"/>
                  </a:lnTo>
                  <a:lnTo>
                    <a:pt x="1677855" y="791954"/>
                  </a:lnTo>
                  <a:lnTo>
                    <a:pt x="1679184" y="839597"/>
                  </a:lnTo>
                  <a:close/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89254" y="4307535"/>
              <a:ext cx="1203325" cy="1679575"/>
            </a:xfrm>
            <a:custGeom>
              <a:avLst/>
              <a:gdLst/>
              <a:ahLst/>
              <a:cxnLst/>
              <a:rect l="l" t="t" r="r" b="b"/>
              <a:pathLst>
                <a:path w="1203325" h="1679575">
                  <a:moveTo>
                    <a:pt x="1202801" y="839597"/>
                  </a:moveTo>
                  <a:lnTo>
                    <a:pt x="1201521" y="894800"/>
                  </a:lnTo>
                  <a:lnTo>
                    <a:pt x="1197736" y="949050"/>
                  </a:lnTo>
                  <a:lnTo>
                    <a:pt x="1191525" y="1002236"/>
                  </a:lnTo>
                  <a:lnTo>
                    <a:pt x="1182967" y="1054247"/>
                  </a:lnTo>
                  <a:lnTo>
                    <a:pt x="1172140" y="1104973"/>
                  </a:lnTo>
                  <a:lnTo>
                    <a:pt x="1159126" y="1154303"/>
                  </a:lnTo>
                  <a:lnTo>
                    <a:pt x="1144001" y="1202126"/>
                  </a:lnTo>
                  <a:lnTo>
                    <a:pt x="1126847" y="1248332"/>
                  </a:lnTo>
                  <a:lnTo>
                    <a:pt x="1107741" y="1292811"/>
                  </a:lnTo>
                  <a:lnTo>
                    <a:pt x="1086764" y="1335451"/>
                  </a:lnTo>
                  <a:lnTo>
                    <a:pt x="1063995" y="1376141"/>
                  </a:lnTo>
                  <a:lnTo>
                    <a:pt x="1039512" y="1414772"/>
                  </a:lnTo>
                  <a:lnTo>
                    <a:pt x="1013395" y="1451232"/>
                  </a:lnTo>
                  <a:lnTo>
                    <a:pt x="985724" y="1485412"/>
                  </a:lnTo>
                  <a:lnTo>
                    <a:pt x="956577" y="1517200"/>
                  </a:lnTo>
                  <a:lnTo>
                    <a:pt x="926034" y="1546485"/>
                  </a:lnTo>
                  <a:lnTo>
                    <a:pt x="894174" y="1573158"/>
                  </a:lnTo>
                  <a:lnTo>
                    <a:pt x="861077" y="1597106"/>
                  </a:lnTo>
                  <a:lnTo>
                    <a:pt x="826821" y="1618221"/>
                  </a:lnTo>
                  <a:lnTo>
                    <a:pt x="791485" y="1636391"/>
                  </a:lnTo>
                  <a:lnTo>
                    <a:pt x="755150" y="1651505"/>
                  </a:lnTo>
                  <a:lnTo>
                    <a:pt x="717894" y="1663453"/>
                  </a:lnTo>
                  <a:lnTo>
                    <a:pt x="679797" y="1672125"/>
                  </a:lnTo>
                  <a:lnTo>
                    <a:pt x="640937" y="1677409"/>
                  </a:lnTo>
                  <a:lnTo>
                    <a:pt x="601395" y="1679194"/>
                  </a:lnTo>
                  <a:lnTo>
                    <a:pt x="561853" y="1677409"/>
                  </a:lnTo>
                  <a:lnTo>
                    <a:pt x="522995" y="1672125"/>
                  </a:lnTo>
                  <a:lnTo>
                    <a:pt x="484899" y="1663453"/>
                  </a:lnTo>
                  <a:lnTo>
                    <a:pt x="447644" y="1651505"/>
                  </a:lnTo>
                  <a:lnTo>
                    <a:pt x="411309" y="1636391"/>
                  </a:lnTo>
                  <a:lnTo>
                    <a:pt x="375975" y="1618221"/>
                  </a:lnTo>
                  <a:lnTo>
                    <a:pt x="341719" y="1597106"/>
                  </a:lnTo>
                  <a:lnTo>
                    <a:pt x="308622" y="1573158"/>
                  </a:lnTo>
                  <a:lnTo>
                    <a:pt x="276763" y="1546485"/>
                  </a:lnTo>
                  <a:lnTo>
                    <a:pt x="246221" y="1517200"/>
                  </a:lnTo>
                  <a:lnTo>
                    <a:pt x="217074" y="1485412"/>
                  </a:lnTo>
                  <a:lnTo>
                    <a:pt x="189403" y="1451232"/>
                  </a:lnTo>
                  <a:lnTo>
                    <a:pt x="163287" y="1414772"/>
                  </a:lnTo>
                  <a:lnTo>
                    <a:pt x="138805" y="1376141"/>
                  </a:lnTo>
                  <a:lnTo>
                    <a:pt x="116035" y="1335451"/>
                  </a:lnTo>
                  <a:lnTo>
                    <a:pt x="95058" y="1292811"/>
                  </a:lnTo>
                  <a:lnTo>
                    <a:pt x="75953" y="1248332"/>
                  </a:lnTo>
                  <a:lnTo>
                    <a:pt x="58799" y="1202126"/>
                  </a:lnTo>
                  <a:lnTo>
                    <a:pt x="43674" y="1154303"/>
                  </a:lnTo>
                  <a:lnTo>
                    <a:pt x="30660" y="1104973"/>
                  </a:lnTo>
                  <a:lnTo>
                    <a:pt x="19833" y="1054247"/>
                  </a:lnTo>
                  <a:lnTo>
                    <a:pt x="11275" y="1002236"/>
                  </a:lnTo>
                  <a:lnTo>
                    <a:pt x="5064" y="949050"/>
                  </a:lnTo>
                  <a:lnTo>
                    <a:pt x="1279" y="894800"/>
                  </a:lnTo>
                  <a:lnTo>
                    <a:pt x="0" y="839597"/>
                  </a:lnTo>
                  <a:lnTo>
                    <a:pt x="1279" y="784394"/>
                  </a:lnTo>
                  <a:lnTo>
                    <a:pt x="5064" y="730144"/>
                  </a:lnTo>
                  <a:lnTo>
                    <a:pt x="11275" y="676958"/>
                  </a:lnTo>
                  <a:lnTo>
                    <a:pt x="19833" y="624947"/>
                  </a:lnTo>
                  <a:lnTo>
                    <a:pt x="30660" y="574221"/>
                  </a:lnTo>
                  <a:lnTo>
                    <a:pt x="43674" y="524891"/>
                  </a:lnTo>
                  <a:lnTo>
                    <a:pt x="58799" y="477068"/>
                  </a:lnTo>
                  <a:lnTo>
                    <a:pt x="75953" y="430861"/>
                  </a:lnTo>
                  <a:lnTo>
                    <a:pt x="95058" y="386383"/>
                  </a:lnTo>
                  <a:lnTo>
                    <a:pt x="116035" y="343743"/>
                  </a:lnTo>
                  <a:lnTo>
                    <a:pt x="138805" y="303053"/>
                  </a:lnTo>
                  <a:lnTo>
                    <a:pt x="163287" y="264422"/>
                  </a:lnTo>
                  <a:lnTo>
                    <a:pt x="189403" y="227961"/>
                  </a:lnTo>
                  <a:lnTo>
                    <a:pt x="217074" y="193782"/>
                  </a:lnTo>
                  <a:lnTo>
                    <a:pt x="246221" y="161994"/>
                  </a:lnTo>
                  <a:lnTo>
                    <a:pt x="276763" y="132709"/>
                  </a:lnTo>
                  <a:lnTo>
                    <a:pt x="308622" y="106036"/>
                  </a:lnTo>
                  <a:lnTo>
                    <a:pt x="341719" y="82088"/>
                  </a:lnTo>
                  <a:lnTo>
                    <a:pt x="375975" y="60973"/>
                  </a:lnTo>
                  <a:lnTo>
                    <a:pt x="411309" y="42803"/>
                  </a:lnTo>
                  <a:lnTo>
                    <a:pt x="447644" y="27689"/>
                  </a:lnTo>
                  <a:lnTo>
                    <a:pt x="484899" y="15741"/>
                  </a:lnTo>
                  <a:lnTo>
                    <a:pt x="522995" y="7069"/>
                  </a:lnTo>
                  <a:lnTo>
                    <a:pt x="561853" y="1785"/>
                  </a:lnTo>
                  <a:lnTo>
                    <a:pt x="601395" y="0"/>
                  </a:lnTo>
                  <a:lnTo>
                    <a:pt x="640937" y="1785"/>
                  </a:lnTo>
                  <a:lnTo>
                    <a:pt x="679797" y="7069"/>
                  </a:lnTo>
                  <a:lnTo>
                    <a:pt x="717894" y="15741"/>
                  </a:lnTo>
                  <a:lnTo>
                    <a:pt x="755150" y="27689"/>
                  </a:lnTo>
                  <a:lnTo>
                    <a:pt x="791485" y="42803"/>
                  </a:lnTo>
                  <a:lnTo>
                    <a:pt x="826821" y="60973"/>
                  </a:lnTo>
                  <a:lnTo>
                    <a:pt x="861077" y="82088"/>
                  </a:lnTo>
                  <a:lnTo>
                    <a:pt x="894174" y="106036"/>
                  </a:lnTo>
                  <a:lnTo>
                    <a:pt x="926034" y="132709"/>
                  </a:lnTo>
                  <a:lnTo>
                    <a:pt x="956577" y="161994"/>
                  </a:lnTo>
                  <a:lnTo>
                    <a:pt x="985724" y="193782"/>
                  </a:lnTo>
                  <a:lnTo>
                    <a:pt x="1013395" y="227961"/>
                  </a:lnTo>
                  <a:lnTo>
                    <a:pt x="1039512" y="264422"/>
                  </a:lnTo>
                  <a:lnTo>
                    <a:pt x="1063995" y="303053"/>
                  </a:lnTo>
                  <a:lnTo>
                    <a:pt x="1086764" y="343743"/>
                  </a:lnTo>
                  <a:lnTo>
                    <a:pt x="1107741" y="386383"/>
                  </a:lnTo>
                  <a:lnTo>
                    <a:pt x="1126847" y="430861"/>
                  </a:lnTo>
                  <a:lnTo>
                    <a:pt x="1144001" y="477068"/>
                  </a:lnTo>
                  <a:lnTo>
                    <a:pt x="1159126" y="524891"/>
                  </a:lnTo>
                  <a:lnTo>
                    <a:pt x="1172140" y="574221"/>
                  </a:lnTo>
                  <a:lnTo>
                    <a:pt x="1182967" y="624947"/>
                  </a:lnTo>
                  <a:lnTo>
                    <a:pt x="1191525" y="676958"/>
                  </a:lnTo>
                  <a:lnTo>
                    <a:pt x="1197736" y="730144"/>
                  </a:lnTo>
                  <a:lnTo>
                    <a:pt x="1201521" y="784394"/>
                  </a:lnTo>
                  <a:lnTo>
                    <a:pt x="1202801" y="839597"/>
                  </a:lnTo>
                  <a:close/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93234" y="4307535"/>
              <a:ext cx="594995" cy="1679575"/>
            </a:xfrm>
            <a:custGeom>
              <a:avLst/>
              <a:gdLst/>
              <a:ahLst/>
              <a:cxnLst/>
              <a:rect l="l" t="t" r="r" b="b"/>
              <a:pathLst>
                <a:path w="594994" h="1679575">
                  <a:moveTo>
                    <a:pt x="594840" y="839597"/>
                  </a:moveTo>
                  <a:lnTo>
                    <a:pt x="593854" y="908456"/>
                  </a:lnTo>
                  <a:lnTo>
                    <a:pt x="590947" y="975783"/>
                  </a:lnTo>
                  <a:lnTo>
                    <a:pt x="586196" y="1041361"/>
                  </a:lnTo>
                  <a:lnTo>
                    <a:pt x="579677" y="1104973"/>
                  </a:lnTo>
                  <a:lnTo>
                    <a:pt x="571467" y="1166404"/>
                  </a:lnTo>
                  <a:lnTo>
                    <a:pt x="561643" y="1225439"/>
                  </a:lnTo>
                  <a:lnTo>
                    <a:pt x="550280" y="1281859"/>
                  </a:lnTo>
                  <a:lnTo>
                    <a:pt x="537455" y="1335451"/>
                  </a:lnTo>
                  <a:lnTo>
                    <a:pt x="523246" y="1385996"/>
                  </a:lnTo>
                  <a:lnTo>
                    <a:pt x="507727" y="1433280"/>
                  </a:lnTo>
                  <a:lnTo>
                    <a:pt x="490977" y="1477087"/>
                  </a:lnTo>
                  <a:lnTo>
                    <a:pt x="473072" y="1517200"/>
                  </a:lnTo>
                  <a:lnTo>
                    <a:pt x="454087" y="1553402"/>
                  </a:lnTo>
                  <a:lnTo>
                    <a:pt x="413188" y="1613214"/>
                  </a:lnTo>
                  <a:lnTo>
                    <a:pt x="368891" y="1654793"/>
                  </a:lnTo>
                  <a:lnTo>
                    <a:pt x="321809" y="1676411"/>
                  </a:lnTo>
                  <a:lnTo>
                    <a:pt x="297415" y="1679194"/>
                  </a:lnTo>
                  <a:lnTo>
                    <a:pt x="273022" y="1676411"/>
                  </a:lnTo>
                  <a:lnTo>
                    <a:pt x="225943" y="1654793"/>
                  </a:lnTo>
                  <a:lnTo>
                    <a:pt x="181648" y="1613214"/>
                  </a:lnTo>
                  <a:lnTo>
                    <a:pt x="140749" y="1553402"/>
                  </a:lnTo>
                  <a:lnTo>
                    <a:pt x="121766" y="1517200"/>
                  </a:lnTo>
                  <a:lnTo>
                    <a:pt x="103860" y="1477087"/>
                  </a:lnTo>
                  <a:lnTo>
                    <a:pt x="87111" y="1433280"/>
                  </a:lnTo>
                  <a:lnTo>
                    <a:pt x="71593" y="1385996"/>
                  </a:lnTo>
                  <a:lnTo>
                    <a:pt x="57384" y="1335451"/>
                  </a:lnTo>
                  <a:lnTo>
                    <a:pt x="44559" y="1281859"/>
                  </a:lnTo>
                  <a:lnTo>
                    <a:pt x="33197" y="1225439"/>
                  </a:lnTo>
                  <a:lnTo>
                    <a:pt x="23372" y="1166404"/>
                  </a:lnTo>
                  <a:lnTo>
                    <a:pt x="15162" y="1104973"/>
                  </a:lnTo>
                  <a:lnTo>
                    <a:pt x="8643" y="1041361"/>
                  </a:lnTo>
                  <a:lnTo>
                    <a:pt x="3892" y="975783"/>
                  </a:lnTo>
                  <a:lnTo>
                    <a:pt x="985" y="908456"/>
                  </a:lnTo>
                  <a:lnTo>
                    <a:pt x="0" y="839597"/>
                  </a:lnTo>
                  <a:lnTo>
                    <a:pt x="985" y="770737"/>
                  </a:lnTo>
                  <a:lnTo>
                    <a:pt x="3892" y="703411"/>
                  </a:lnTo>
                  <a:lnTo>
                    <a:pt x="8643" y="637833"/>
                  </a:lnTo>
                  <a:lnTo>
                    <a:pt x="15162" y="574221"/>
                  </a:lnTo>
                  <a:lnTo>
                    <a:pt x="23372" y="512790"/>
                  </a:lnTo>
                  <a:lnTo>
                    <a:pt x="33197" y="453755"/>
                  </a:lnTo>
                  <a:lnTo>
                    <a:pt x="44559" y="397335"/>
                  </a:lnTo>
                  <a:lnTo>
                    <a:pt x="57384" y="343743"/>
                  </a:lnTo>
                  <a:lnTo>
                    <a:pt x="71593" y="293198"/>
                  </a:lnTo>
                  <a:lnTo>
                    <a:pt x="87111" y="245913"/>
                  </a:lnTo>
                  <a:lnTo>
                    <a:pt x="103860" y="202107"/>
                  </a:lnTo>
                  <a:lnTo>
                    <a:pt x="121766" y="161994"/>
                  </a:lnTo>
                  <a:lnTo>
                    <a:pt x="140749" y="125791"/>
                  </a:lnTo>
                  <a:lnTo>
                    <a:pt x="181648" y="65980"/>
                  </a:lnTo>
                  <a:lnTo>
                    <a:pt x="225943" y="24401"/>
                  </a:lnTo>
                  <a:lnTo>
                    <a:pt x="273022" y="2783"/>
                  </a:lnTo>
                  <a:lnTo>
                    <a:pt x="297415" y="0"/>
                  </a:lnTo>
                  <a:lnTo>
                    <a:pt x="321809" y="2783"/>
                  </a:lnTo>
                  <a:lnTo>
                    <a:pt x="368891" y="24401"/>
                  </a:lnTo>
                  <a:lnTo>
                    <a:pt x="413188" y="65980"/>
                  </a:lnTo>
                  <a:lnTo>
                    <a:pt x="454087" y="125791"/>
                  </a:lnTo>
                  <a:lnTo>
                    <a:pt x="473072" y="161994"/>
                  </a:lnTo>
                  <a:lnTo>
                    <a:pt x="490977" y="202107"/>
                  </a:lnTo>
                  <a:lnTo>
                    <a:pt x="507727" y="245913"/>
                  </a:lnTo>
                  <a:lnTo>
                    <a:pt x="523246" y="293198"/>
                  </a:lnTo>
                  <a:lnTo>
                    <a:pt x="537455" y="343743"/>
                  </a:lnTo>
                  <a:lnTo>
                    <a:pt x="550280" y="397335"/>
                  </a:lnTo>
                  <a:lnTo>
                    <a:pt x="561643" y="453755"/>
                  </a:lnTo>
                  <a:lnTo>
                    <a:pt x="571467" y="512790"/>
                  </a:lnTo>
                  <a:lnTo>
                    <a:pt x="579677" y="574221"/>
                  </a:lnTo>
                  <a:lnTo>
                    <a:pt x="586196" y="637833"/>
                  </a:lnTo>
                  <a:lnTo>
                    <a:pt x="590947" y="703411"/>
                  </a:lnTo>
                  <a:lnTo>
                    <a:pt x="593854" y="770737"/>
                  </a:lnTo>
                  <a:lnTo>
                    <a:pt x="594840" y="839597"/>
                  </a:lnTo>
                  <a:close/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51059" y="5147133"/>
              <a:ext cx="1692910" cy="0"/>
            </a:xfrm>
            <a:custGeom>
              <a:avLst/>
              <a:gdLst/>
              <a:ahLst/>
              <a:cxnLst/>
              <a:rect l="l" t="t" r="r" b="b"/>
              <a:pathLst>
                <a:path w="1692909">
                  <a:moveTo>
                    <a:pt x="0" y="0"/>
                  </a:moveTo>
                  <a:lnTo>
                    <a:pt x="1692786" y="0"/>
                  </a:lnTo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90652" y="4307539"/>
              <a:ext cx="0" cy="1679575"/>
            </a:xfrm>
            <a:custGeom>
              <a:avLst/>
              <a:gdLst/>
              <a:ahLst/>
              <a:cxnLst/>
              <a:rect l="l" t="t" r="r" b="b"/>
              <a:pathLst>
                <a:path h="1679575">
                  <a:moveTo>
                    <a:pt x="0" y="0"/>
                  </a:moveTo>
                  <a:lnTo>
                    <a:pt x="0" y="1679184"/>
                  </a:lnTo>
                </a:path>
              </a:pathLst>
            </a:custGeom>
            <a:ln w="20941">
              <a:solidFill>
                <a:srgbClr val="2D2D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72483" y="1944246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9347" y="1883795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65748" y="1819924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2483" y="7948494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9347" y="7948494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65748" y="7850581"/>
            <a:ext cx="4754245" cy="13287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0"/>
              </a:spcBef>
            </a:pP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Lorem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ipsum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dolor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sit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amet,</a:t>
            </a:r>
            <a:r>
              <a:rPr sz="1900" spc="-6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consectetuer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adipiscing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elit,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sed</a:t>
            </a:r>
            <a:r>
              <a:rPr sz="1900" spc="-6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dirty="0">
                <a:solidFill>
                  <a:srgbClr val="2D2D2C"/>
                </a:solidFill>
                <a:latin typeface="Inter"/>
                <a:cs typeface="Inter"/>
              </a:rPr>
              <a:t>diam</a:t>
            </a:r>
            <a:r>
              <a:rPr sz="1900" spc="-55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900" spc="-10" dirty="0">
                <a:solidFill>
                  <a:srgbClr val="2D2D2C"/>
                </a:solidFill>
                <a:latin typeface="Inter"/>
                <a:cs typeface="Inter"/>
              </a:rPr>
              <a:t>nonummy</a:t>
            </a:r>
            <a:endParaRPr sz="1900" dirty="0">
              <a:latin typeface="Inter"/>
              <a:cs typeface="Int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1516" y="3883090"/>
            <a:ext cx="15546207" cy="2284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800" dirty="0">
                <a:solidFill>
                  <a:srgbClr val="2D2D2C"/>
                </a:solidFill>
                <a:latin typeface="Inter"/>
                <a:cs typeface="Inter"/>
              </a:rPr>
              <a:t>Our</a:t>
            </a:r>
            <a:r>
              <a:rPr sz="14800" spc="-4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sz="14800" spc="-10" dirty="0">
                <a:solidFill>
                  <a:srgbClr val="2D2D2C"/>
                </a:solidFill>
                <a:latin typeface="Inter"/>
                <a:cs typeface="Inter"/>
              </a:rPr>
              <a:t>Milestones</a:t>
            </a:r>
            <a:endParaRPr sz="14800" dirty="0">
              <a:latin typeface="Inter"/>
              <a:cs typeface="Int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60660" y="9782107"/>
            <a:ext cx="1792589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50" spc="-25" dirty="0">
                <a:solidFill>
                  <a:srgbClr val="2D2D2C"/>
                </a:solidFill>
                <a:latin typeface="Inter"/>
                <a:cs typeface="Inter"/>
              </a:rPr>
              <a:t>0</a:t>
            </a:r>
            <a:r>
              <a:rPr lang="en-US" sz="6750" spc="-25" dirty="0">
                <a:solidFill>
                  <a:srgbClr val="2D2D2C"/>
                </a:solidFill>
                <a:latin typeface="Inter"/>
                <a:cs typeface="Inter"/>
              </a:rPr>
              <a:t>8</a:t>
            </a:r>
            <a:endParaRPr sz="6750" dirty="0">
              <a:latin typeface="Inter"/>
              <a:cs typeface="Int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3071" y="10058580"/>
            <a:ext cx="25305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lang="en-ID" sz="1650" dirty="0">
                <a:solidFill>
                  <a:srgbClr val="2D2D2C"/>
                </a:solidFill>
                <a:latin typeface="Inter"/>
                <a:cs typeface="Inter"/>
              </a:rPr>
              <a:t>May</a:t>
            </a:r>
            <a:r>
              <a:rPr lang="en-ID" sz="1650" spc="-80" dirty="0">
                <a:solidFill>
                  <a:srgbClr val="2D2D2C"/>
                </a:solidFill>
                <a:latin typeface="Inter"/>
                <a:cs typeface="Inter"/>
              </a:rPr>
              <a:t> </a:t>
            </a:r>
            <a:r>
              <a:rPr lang="en-ID" sz="1650" spc="-10" dirty="0">
                <a:solidFill>
                  <a:srgbClr val="2D2D2C"/>
                </a:solidFill>
                <a:latin typeface="Inter"/>
                <a:cs typeface="Inter"/>
              </a:rPr>
              <a:t>25th,2025</a:t>
            </a:r>
            <a:endParaRPr lang="en-ID" sz="1650" dirty="0">
              <a:latin typeface="Inter"/>
              <a:cs typeface="Int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88006" y="10058580"/>
            <a:ext cx="19594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lang="en-ID" sz="1650" spc="-10" dirty="0">
                <a:solidFill>
                  <a:srgbClr val="2D2D2C"/>
                </a:solidFill>
                <a:latin typeface="Inter"/>
                <a:cs typeface="Inter"/>
              </a:rPr>
              <a:t>Monochrome</a:t>
            </a:r>
            <a:endParaRPr lang="en-ID" sz="1650" dirty="0">
              <a:latin typeface="Inter"/>
              <a:cs typeface="Inte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85772" y="9704886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5772" y="6595449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85772" y="3755301"/>
            <a:ext cx="17523460" cy="0"/>
          </a:xfrm>
          <a:custGeom>
            <a:avLst/>
            <a:gdLst/>
            <a:ahLst/>
            <a:cxnLst/>
            <a:rect l="l" t="t" r="r" b="b"/>
            <a:pathLst>
              <a:path w="17523460">
                <a:moveTo>
                  <a:pt x="0" y="0"/>
                </a:moveTo>
                <a:lnTo>
                  <a:pt x="17523026" y="0"/>
                </a:lnTo>
              </a:path>
            </a:pathLst>
          </a:custGeom>
          <a:ln w="10470">
            <a:solidFill>
              <a:srgbClr val="2D2D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BB854428-49BA-EF19-559E-32A94AB5C1C0}"/>
              </a:ext>
            </a:extLst>
          </p:cNvPr>
          <p:cNvSpPr txBox="1"/>
          <p:nvPr/>
        </p:nvSpPr>
        <p:spPr>
          <a:xfrm>
            <a:off x="1572483" y="1246430"/>
            <a:ext cx="3221767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spc="-20" dirty="0">
                <a:solidFill>
                  <a:srgbClr val="2D2D2C"/>
                </a:solidFill>
                <a:latin typeface="Inter"/>
                <a:cs typeface="Inter"/>
              </a:rPr>
              <a:t>2000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3863670A-D7DE-0208-A976-2ECBADD98CC1}"/>
              </a:ext>
            </a:extLst>
          </p:cNvPr>
          <p:cNvSpPr txBox="1"/>
          <p:nvPr/>
        </p:nvSpPr>
        <p:spPr>
          <a:xfrm>
            <a:off x="7562317" y="1246430"/>
            <a:ext cx="3221767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spc="-20" dirty="0">
                <a:solidFill>
                  <a:srgbClr val="2D2D2C"/>
                </a:solidFill>
                <a:latin typeface="Inter"/>
                <a:cs typeface="Inter"/>
              </a:rPr>
              <a:t>2005 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765B8783-C73B-8F39-50C9-E127A3E0EF68}"/>
              </a:ext>
            </a:extLst>
          </p:cNvPr>
          <p:cNvSpPr txBox="1"/>
          <p:nvPr/>
        </p:nvSpPr>
        <p:spPr>
          <a:xfrm>
            <a:off x="13336393" y="1246430"/>
            <a:ext cx="3221767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en-ID" sz="3600" spc="-20" dirty="0">
                <a:solidFill>
                  <a:srgbClr val="2D2D2C"/>
                </a:solidFill>
                <a:latin typeface="Inter"/>
                <a:cs typeface="Inter"/>
              </a:rPr>
              <a:t>2008 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2C57485D-E6A4-26A1-5A1D-E73AEFF05944}"/>
              </a:ext>
            </a:extLst>
          </p:cNvPr>
          <p:cNvSpPr txBox="1"/>
          <p:nvPr/>
        </p:nvSpPr>
        <p:spPr>
          <a:xfrm>
            <a:off x="1572483" y="7154071"/>
            <a:ext cx="3221767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spc="-20" dirty="0">
                <a:solidFill>
                  <a:srgbClr val="2D2D2C"/>
                </a:solidFill>
                <a:latin typeface="Inter"/>
                <a:cs typeface="Inter"/>
              </a:rPr>
              <a:t>2012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D4E6F763-3FE4-58F5-E202-EABEC6BFCAF4}"/>
              </a:ext>
            </a:extLst>
          </p:cNvPr>
          <p:cNvSpPr txBox="1"/>
          <p:nvPr/>
        </p:nvSpPr>
        <p:spPr>
          <a:xfrm>
            <a:off x="7582865" y="7154071"/>
            <a:ext cx="3221767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spc="-20" dirty="0">
                <a:solidFill>
                  <a:srgbClr val="2D2D2C"/>
                </a:solidFill>
                <a:latin typeface="Inter"/>
                <a:cs typeface="Inter"/>
              </a:rPr>
              <a:t>2015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5CEC59F7-25F4-B3C0-B68F-73A88260AD69}"/>
              </a:ext>
            </a:extLst>
          </p:cNvPr>
          <p:cNvSpPr txBox="1"/>
          <p:nvPr/>
        </p:nvSpPr>
        <p:spPr>
          <a:xfrm>
            <a:off x="13336394" y="7154071"/>
            <a:ext cx="3221767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D" sz="3600" spc="-20" dirty="0">
                <a:solidFill>
                  <a:srgbClr val="2D2D2C"/>
                </a:solidFill>
                <a:latin typeface="Inter"/>
                <a:cs typeface="Inter"/>
              </a:rPr>
              <a:t>2022</a:t>
            </a:r>
            <a:endParaRPr lang="en-ID" sz="3600" dirty="0">
              <a:latin typeface="Inter"/>
              <a:cs typeface="Inter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F858D0FB-4911-1D4B-C941-41BBB8A5238A}"/>
              </a:ext>
            </a:extLst>
          </p:cNvPr>
          <p:cNvSpPr txBox="1"/>
          <p:nvPr/>
        </p:nvSpPr>
        <p:spPr>
          <a:xfrm>
            <a:off x="1273071" y="10379075"/>
            <a:ext cx="2530579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50" b="1" spc="-65" dirty="0">
                <a:solidFill>
                  <a:srgbClr val="2D2D2C"/>
                </a:solidFill>
                <a:latin typeface="Inter-Black"/>
                <a:cs typeface="Inter-Black"/>
              </a:rPr>
              <a:t>Your</a:t>
            </a:r>
            <a:r>
              <a:rPr sz="1650" b="1" spc="-15" dirty="0">
                <a:solidFill>
                  <a:srgbClr val="2D2D2C"/>
                </a:solidFill>
                <a:latin typeface="Inter-Black"/>
                <a:cs typeface="Inter-Black"/>
              </a:rPr>
              <a:t> </a:t>
            </a: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Company</a:t>
            </a:r>
            <a:endParaRPr sz="1650" dirty="0">
              <a:latin typeface="Inter-Black"/>
              <a:cs typeface="Inter-Black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7BAFDC81-49AC-802A-CC83-D56BDDB55602}"/>
              </a:ext>
            </a:extLst>
          </p:cNvPr>
          <p:cNvSpPr txBox="1"/>
          <p:nvPr/>
        </p:nvSpPr>
        <p:spPr>
          <a:xfrm>
            <a:off x="9388006" y="10377079"/>
            <a:ext cx="1959443" cy="30008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50" b="1" spc="-10" dirty="0">
                <a:solidFill>
                  <a:srgbClr val="2D2D2C"/>
                </a:solidFill>
                <a:latin typeface="Inter-Black"/>
                <a:cs typeface="Inter-Black"/>
              </a:rPr>
              <a:t>Presentation</a:t>
            </a:r>
            <a:endParaRPr sz="1650" dirty="0">
              <a:latin typeface="Inter-Black"/>
              <a:cs typeface="Inter-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D2D2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1383</Words>
  <Application>Microsoft Macintosh PowerPoint</Application>
  <PresentationFormat>Custom</PresentationFormat>
  <Paragraphs>313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Inter</vt:lpstr>
      <vt:lpstr>Inter-Black</vt:lpstr>
      <vt:lpstr>Inter-Light</vt:lpstr>
      <vt:lpstr>Times New Roman</vt:lpstr>
      <vt:lpstr>Office Theme</vt:lpstr>
      <vt:lpstr>Presented by John Smith</vt:lpstr>
      <vt:lpstr>Table of Content</vt:lpstr>
      <vt:lpstr>PowerPoint Presentation</vt:lpstr>
      <vt:lpstr>PowerPoint Presentation</vt:lpstr>
      <vt:lpstr>Message From Our Chairman</vt:lpstr>
      <vt:lpstr>PowerPoint Presentation</vt:lpstr>
      <vt:lpstr>PowerPoint Presentation</vt:lpstr>
      <vt:lpstr>Our History</vt:lpstr>
      <vt:lpstr>PowerPoint Presentation</vt:lpstr>
      <vt:lpstr>Our Services</vt:lpstr>
      <vt:lpstr>What We Do!</vt:lpstr>
      <vt:lpstr>PowerPoint Presentation</vt:lpstr>
      <vt:lpstr>PowerPoint Presentation</vt:lpstr>
      <vt:lpstr>Portfolio</vt:lpstr>
      <vt:lpstr>Project Portfolio</vt:lpstr>
      <vt:lpstr>Project Portfolio</vt:lpstr>
      <vt:lpstr>PowerPoint Presentation</vt:lpstr>
      <vt:lpstr>PowerPoint Presentation</vt:lpstr>
      <vt:lpstr>PowerPoint Presentation</vt:lpstr>
      <vt:lpstr>Meet Our Team</vt:lpstr>
      <vt:lpstr>Project Timeline</vt:lpstr>
      <vt:lpstr>PowerPoint Presentation</vt:lpstr>
      <vt:lpstr>What They Say</vt:lpstr>
      <vt:lpstr>Pricelist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Swiss Black &amp; White</dc:title>
  <cp:lastModifiedBy>Gumilar Febriansyah</cp:lastModifiedBy>
  <cp:revision>4</cp:revision>
  <dcterms:created xsi:type="dcterms:W3CDTF">2022-06-13T02:59:53Z</dcterms:created>
  <dcterms:modified xsi:type="dcterms:W3CDTF">2022-06-13T14:25:50Z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2022-06-13T00:00:00Z</vt:filetime>
  </property>
  <property fmtid="{D5CDD505-2E9C-101B-9397-08002B2CF9AE}" pid="3" name="Creator">
    <vt:lpwstr>Adobe Illustrator 26.3 (Macintosh)</vt:lpwstr>
  </property>
  <property fmtid="{D5CDD505-2E9C-101B-9397-08002B2CF9AE}" pid="4" name="LastSaved">
    <vt:filetime>2022-06-13T00:00:00Z</vt:filetime>
  </property>
</Properties>
</file>